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1"/>
  </p:notesMasterIdLst>
  <p:sldIdLst>
    <p:sldId id="339" r:id="rId2"/>
    <p:sldId id="377" r:id="rId3"/>
    <p:sldId id="435" r:id="rId4"/>
    <p:sldId id="390" r:id="rId5"/>
    <p:sldId id="391" r:id="rId6"/>
    <p:sldId id="392" r:id="rId7"/>
    <p:sldId id="394" r:id="rId8"/>
    <p:sldId id="395" r:id="rId9"/>
    <p:sldId id="407" r:id="rId10"/>
    <p:sldId id="406" r:id="rId11"/>
    <p:sldId id="405" r:id="rId12"/>
    <p:sldId id="409" r:id="rId13"/>
    <p:sldId id="429" r:id="rId14"/>
    <p:sldId id="386" r:id="rId15"/>
    <p:sldId id="404" r:id="rId16"/>
    <p:sldId id="424" r:id="rId17"/>
    <p:sldId id="448" r:id="rId18"/>
    <p:sldId id="436" r:id="rId19"/>
    <p:sldId id="415" r:id="rId20"/>
    <p:sldId id="450" r:id="rId21"/>
    <p:sldId id="438" r:id="rId22"/>
    <p:sldId id="455" r:id="rId23"/>
    <p:sldId id="410" r:id="rId24"/>
    <p:sldId id="437" r:id="rId25"/>
    <p:sldId id="451" r:id="rId26"/>
    <p:sldId id="454" r:id="rId27"/>
    <p:sldId id="439" r:id="rId28"/>
    <p:sldId id="421" r:id="rId29"/>
    <p:sldId id="452" r:id="rId30"/>
    <p:sldId id="456" r:id="rId31"/>
    <p:sldId id="440" r:id="rId32"/>
    <p:sldId id="422" r:id="rId33"/>
    <p:sldId id="453" r:id="rId34"/>
    <p:sldId id="441" r:id="rId35"/>
    <p:sldId id="423" r:id="rId36"/>
    <p:sldId id="457" r:id="rId37"/>
    <p:sldId id="458" r:id="rId38"/>
    <p:sldId id="443" r:id="rId39"/>
    <p:sldId id="379" r:id="rId40"/>
  </p:sldIdLst>
  <p:sldSz cx="9144000" cy="6858000" type="screen4x3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8" autoAdjust="0"/>
    <p:restoredTop sz="93907" autoAdjust="0"/>
  </p:normalViewPr>
  <p:slideViewPr>
    <p:cSldViewPr>
      <p:cViewPr>
        <p:scale>
          <a:sx n="100" d="100"/>
          <a:sy n="100" d="100"/>
        </p:scale>
        <p:origin x="-2220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ok%20Supawat\Dropbox\Master%20Plan%20Project\Phase%20II\Focus%20group%20II\Data\WEC%20-%20Final%20energy%20intensity%202010%20Update%202013-04-2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37636653905025"/>
          <c:y val="3.6574832592105928E-2"/>
          <c:w val="0.73524391121932764"/>
          <c:h val="0.76641810564998269"/>
        </c:manualLayout>
      </c:layout>
      <c:barChart>
        <c:barDir val="col"/>
        <c:grouping val="clustered"/>
        <c:varyColors val="0"/>
        <c:ser>
          <c:idx val="0"/>
          <c:order val="0"/>
          <c:tx>
            <c:v>Final energy intensity [koe/US 05p]</c:v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Worksheet!$P$26:$P$40</c:f>
              <c:strCache>
                <c:ptCount val="15"/>
                <c:pt idx="0">
                  <c:v>China</c:v>
                </c:pt>
                <c:pt idx="1">
                  <c:v>Africa</c:v>
                </c:pt>
                <c:pt idx="2">
                  <c:v>Indonesia</c:v>
                </c:pt>
                <c:pt idx="3">
                  <c:v>Middle-East</c:v>
                </c:pt>
                <c:pt idx="4">
                  <c:v>Asia</c:v>
                </c:pt>
                <c:pt idx="5">
                  <c:v>World</c:v>
                </c:pt>
                <c:pt idx="6">
                  <c:v>North America</c:v>
                </c:pt>
                <c:pt idx="7">
                  <c:v>South Korea</c:v>
                </c:pt>
                <c:pt idx="8">
                  <c:v>Latin America</c:v>
                </c:pt>
                <c:pt idx="9">
                  <c:v>Europe</c:v>
                </c:pt>
                <c:pt idx="10">
                  <c:v>Japan</c:v>
                </c:pt>
                <c:pt idx="11">
                  <c:v>Thailand (2010)</c:v>
                </c:pt>
                <c:pt idx="12">
                  <c:v>Coma (2035)</c:v>
                </c:pt>
                <c:pt idx="13">
                  <c:v>Reference (2035)</c:v>
                </c:pt>
                <c:pt idx="14">
                  <c:v>Healthy (2035)</c:v>
                </c:pt>
              </c:strCache>
            </c:strRef>
          </c:cat>
          <c:val>
            <c:numRef>
              <c:f>Worksheet!$Q$26:$Q$40</c:f>
              <c:numCache>
                <c:formatCode>0.00</c:formatCode>
                <c:ptCount val="15"/>
                <c:pt idx="0">
                  <c:v>0.17500000000000004</c:v>
                </c:pt>
                <c:pt idx="1">
                  <c:v>0.16900000000000015</c:v>
                </c:pt>
                <c:pt idx="2">
                  <c:v>0.15600000000000031</c:v>
                </c:pt>
                <c:pt idx="3">
                  <c:v>0.14500000000000021</c:v>
                </c:pt>
                <c:pt idx="4">
                  <c:v>0.13400000000000001</c:v>
                </c:pt>
                <c:pt idx="5">
                  <c:v>0.12100000000000002</c:v>
                </c:pt>
                <c:pt idx="6">
                  <c:v>0.10900000000000012</c:v>
                </c:pt>
                <c:pt idx="7">
                  <c:v>9.9000000000000213E-2</c:v>
                </c:pt>
                <c:pt idx="8">
                  <c:v>9.2000000000000026E-2</c:v>
                </c:pt>
                <c:pt idx="9">
                  <c:v>7.9000000000000153E-2</c:v>
                </c:pt>
                <c:pt idx="10">
                  <c:v>7.7000000000000068E-2</c:v>
                </c:pt>
                <c:pt idx="11">
                  <c:v>0.12200000000000009</c:v>
                </c:pt>
                <c:pt idx="12">
                  <c:v>0.11072473404255344</c:v>
                </c:pt>
                <c:pt idx="13">
                  <c:v>0.10464095744680862</c:v>
                </c:pt>
                <c:pt idx="14">
                  <c:v>8.3226063829787561E-2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861120"/>
        <c:axId val="45337984"/>
      </c:barChart>
      <c:scatterChart>
        <c:scatterStyle val="lineMarker"/>
        <c:varyColors val="0"/>
        <c:ser>
          <c:idx val="1"/>
          <c:order val="1"/>
          <c:tx>
            <c:v>CAAGR (2000-2010) [%]</c:v>
          </c:tx>
          <c:spPr>
            <a:ln w="28575">
              <a:noFill/>
            </a:ln>
          </c:spPr>
          <c:marker>
            <c:symbol val="dash"/>
            <c:size val="13"/>
          </c:marker>
          <c:xVal>
            <c:strRef>
              <c:f>Worksheet!$P$26:$P$40</c:f>
              <c:strCache>
                <c:ptCount val="15"/>
                <c:pt idx="0">
                  <c:v>China</c:v>
                </c:pt>
                <c:pt idx="1">
                  <c:v>Africa</c:v>
                </c:pt>
                <c:pt idx="2">
                  <c:v>Indonesia</c:v>
                </c:pt>
                <c:pt idx="3">
                  <c:v>Middle-East</c:v>
                </c:pt>
                <c:pt idx="4">
                  <c:v>Asia</c:v>
                </c:pt>
                <c:pt idx="5">
                  <c:v>World</c:v>
                </c:pt>
                <c:pt idx="6">
                  <c:v>North America</c:v>
                </c:pt>
                <c:pt idx="7">
                  <c:v>South Korea</c:v>
                </c:pt>
                <c:pt idx="8">
                  <c:v>Latin America</c:v>
                </c:pt>
                <c:pt idx="9">
                  <c:v>Europe</c:v>
                </c:pt>
                <c:pt idx="10">
                  <c:v>Japan</c:v>
                </c:pt>
                <c:pt idx="11">
                  <c:v>Thailand (2010)</c:v>
                </c:pt>
                <c:pt idx="12">
                  <c:v>Coma (2035)</c:v>
                </c:pt>
                <c:pt idx="13">
                  <c:v>Reference (2035)</c:v>
                </c:pt>
                <c:pt idx="14">
                  <c:v>Healthy (2035)</c:v>
                </c:pt>
              </c:strCache>
            </c:strRef>
          </c:xVal>
          <c:yVal>
            <c:numRef>
              <c:f>Worksheet!$R$26:$R$40</c:f>
              <c:numCache>
                <c:formatCode>0.0</c:formatCode>
                <c:ptCount val="15"/>
                <c:pt idx="0">
                  <c:v>-2.3947184463199322</c:v>
                </c:pt>
                <c:pt idx="1">
                  <c:v>-1.3191368492955768</c:v>
                </c:pt>
                <c:pt idx="2">
                  <c:v>-2.1058524548549729</c:v>
                </c:pt>
                <c:pt idx="3">
                  <c:v>0.28013015372101424</c:v>
                </c:pt>
                <c:pt idx="4">
                  <c:v>-1.2524973443353904</c:v>
                </c:pt>
                <c:pt idx="5">
                  <c:v>-1.1618412876643851</c:v>
                </c:pt>
                <c:pt idx="6">
                  <c:v>-1.593983269992838</c:v>
                </c:pt>
                <c:pt idx="7">
                  <c:v>-2.3049592997811175</c:v>
                </c:pt>
                <c:pt idx="8">
                  <c:v>-0.83034948476273751</c:v>
                </c:pt>
                <c:pt idx="9">
                  <c:v>-1.2951578800871055</c:v>
                </c:pt>
                <c:pt idx="10">
                  <c:v>-1.2136026819595358</c:v>
                </c:pt>
                <c:pt idx="11" formatCode="General">
                  <c:v>-0.5</c:v>
                </c:pt>
              </c:numCache>
            </c:numRef>
          </c:yVal>
          <c:smooth val="0"/>
        </c:ser>
        <c:ser>
          <c:idx val="2"/>
          <c:order val="2"/>
          <c:tx>
            <c:v>CAAGR (2010-2035) [%]</c:v>
          </c:tx>
          <c:spPr>
            <a:ln w="28575">
              <a:noFill/>
            </a:ln>
          </c:spPr>
          <c:marker>
            <c:symbol val="dash"/>
            <c:size val="11"/>
            <c:spPr>
              <a:solidFill>
                <a:schemeClr val="tx1"/>
              </a:solidFill>
            </c:spPr>
          </c:marker>
          <c:xVal>
            <c:strRef>
              <c:f>Worksheet!$P$26:$P$40</c:f>
              <c:strCache>
                <c:ptCount val="15"/>
                <c:pt idx="0">
                  <c:v>China</c:v>
                </c:pt>
                <c:pt idx="1">
                  <c:v>Africa</c:v>
                </c:pt>
                <c:pt idx="2">
                  <c:v>Indonesia</c:v>
                </c:pt>
                <c:pt idx="3">
                  <c:v>Middle-East</c:v>
                </c:pt>
                <c:pt idx="4">
                  <c:v>Asia</c:v>
                </c:pt>
                <c:pt idx="5">
                  <c:v>World</c:v>
                </c:pt>
                <c:pt idx="6">
                  <c:v>North America</c:v>
                </c:pt>
                <c:pt idx="7">
                  <c:v>South Korea</c:v>
                </c:pt>
                <c:pt idx="8">
                  <c:v>Latin America</c:v>
                </c:pt>
                <c:pt idx="9">
                  <c:v>Europe</c:v>
                </c:pt>
                <c:pt idx="10">
                  <c:v>Japan</c:v>
                </c:pt>
                <c:pt idx="11">
                  <c:v>Thailand (2010)</c:v>
                </c:pt>
                <c:pt idx="12">
                  <c:v>Coma (2035)</c:v>
                </c:pt>
                <c:pt idx="13">
                  <c:v>Reference (2035)</c:v>
                </c:pt>
                <c:pt idx="14">
                  <c:v>Healthy (2035)</c:v>
                </c:pt>
              </c:strCache>
            </c:strRef>
          </c:xVal>
          <c:yVal>
            <c:numRef>
              <c:f>Worksheet!$S$26:$S$40</c:f>
              <c:numCache>
                <c:formatCode>General</c:formatCode>
                <c:ptCount val="15"/>
                <c:pt idx="11" formatCode="0.0">
                  <c:v>-0.47894159135100151</c:v>
                </c:pt>
                <c:pt idx="12" formatCode="0.0">
                  <c:v>-0.38714384596679752</c:v>
                </c:pt>
                <c:pt idx="13" formatCode="0.0">
                  <c:v>-0.61206324322318384</c:v>
                </c:pt>
                <c:pt idx="14" formatCode="0.0">
                  <c:v>-1.5181992806042686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339136"/>
        <c:axId val="45338560"/>
      </c:scatterChart>
      <c:catAx>
        <c:axId val="65861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5337984"/>
        <c:crosses val="autoZero"/>
        <c:auto val="1"/>
        <c:lblAlgn val="ctr"/>
        <c:lblOffset val="100"/>
        <c:noMultiLvlLbl val="0"/>
      </c:catAx>
      <c:valAx>
        <c:axId val="45337984"/>
        <c:scaling>
          <c:orientation val="minMax"/>
          <c:max val="0.2"/>
          <c:min val="-0.2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Final energy intensity 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65861120"/>
        <c:crosses val="autoZero"/>
        <c:crossBetween val="between"/>
      </c:valAx>
      <c:valAx>
        <c:axId val="45338560"/>
        <c:scaling>
          <c:orientation val="minMax"/>
          <c:max val="3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Compound</a:t>
                </a:r>
                <a:r>
                  <a:rPr lang="en-US" sz="1800" baseline="0"/>
                  <a:t> Annual Averaged Growth Rate (CAAGR)</a:t>
                </a:r>
                <a:endParaRPr lang="en-US" sz="1800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45339136"/>
        <c:crosses val="max"/>
        <c:crossBetween val="midCat"/>
      </c:valAx>
      <c:valAx>
        <c:axId val="45339136"/>
        <c:scaling>
          <c:orientation val="minMax"/>
        </c:scaling>
        <c:delete val="1"/>
        <c:axPos val="b"/>
        <c:majorTickMark val="out"/>
        <c:minorTickMark val="none"/>
        <c:tickLblPos val="none"/>
        <c:crossAx val="45338560"/>
        <c:crosses val="autoZero"/>
        <c:crossBetween val="midCat"/>
      </c:valAx>
      <c:spPr>
        <a:ln w="9525" cmpd="sng">
          <a:prstDash val="solid"/>
        </a:ln>
      </c:spPr>
    </c:plotArea>
    <c:legend>
      <c:legendPos val="b"/>
      <c:layout>
        <c:manualLayout>
          <c:xMode val="edge"/>
          <c:yMode val="edge"/>
          <c:x val="9.3702569956927842E-2"/>
          <c:y val="0.83538658593577619"/>
          <c:w val="0.78937775654780584"/>
          <c:h val="8.9352085892731553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latin typeface="Browallia New" pitchFamily="34" charset="-34"/>
          <a:cs typeface="Browallia New" pitchFamily="34" charset="-34"/>
        </a:defRPr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D8CACB-7BF4-49A2-8163-F3744BF5901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3D93BE1-B8DC-4BAB-ADC8-E00C40423345}">
      <dgm:prSet phldrT="[Text]" custT="1"/>
      <dgm:spPr/>
      <dgm:t>
        <a:bodyPr/>
        <a:lstStyle/>
        <a:p>
          <a:r>
            <a:rPr lang="th-TH" sz="1800" b="1" dirty="0" smtClean="0">
              <a:latin typeface="Browallia New" pitchFamily="34" charset="-34"/>
              <a:cs typeface="Browallia New" pitchFamily="34" charset="-34"/>
            </a:rPr>
            <a:t>1. มั่นคงทางพลังงาน</a:t>
          </a:r>
          <a:endParaRPr lang="th-TH" sz="1800" b="1" dirty="0">
            <a:latin typeface="Browallia New" pitchFamily="34" charset="-34"/>
            <a:cs typeface="Browallia New" pitchFamily="34" charset="-34"/>
          </a:endParaRPr>
        </a:p>
      </dgm:t>
    </dgm:pt>
    <dgm:pt modelId="{BD51AB93-4E86-4CF4-849F-68AB324E1256}" type="parTrans" cxnId="{7DE445F9-4E31-4004-B1EC-09351E568383}">
      <dgm:prSet/>
      <dgm:spPr/>
      <dgm:t>
        <a:bodyPr/>
        <a:lstStyle/>
        <a:p>
          <a:endParaRPr lang="th-TH" sz="1800" b="1">
            <a:latin typeface="Browallia New" pitchFamily="34" charset="-34"/>
            <a:cs typeface="Browallia New" pitchFamily="34" charset="-34"/>
          </a:endParaRPr>
        </a:p>
      </dgm:t>
    </dgm:pt>
    <dgm:pt modelId="{C60A2C02-9FD5-4E7C-AF2D-0526379AEF7A}" type="sibTrans" cxnId="{7DE445F9-4E31-4004-B1EC-09351E568383}">
      <dgm:prSet/>
      <dgm:spPr/>
      <dgm:t>
        <a:bodyPr/>
        <a:lstStyle/>
        <a:p>
          <a:endParaRPr lang="th-TH" sz="1800" b="1">
            <a:latin typeface="Browallia New" pitchFamily="34" charset="-34"/>
            <a:cs typeface="Browallia New" pitchFamily="34" charset="-34"/>
          </a:endParaRPr>
        </a:p>
      </dgm:t>
    </dgm:pt>
    <dgm:pt modelId="{9B6B2670-3100-43BA-B82E-A3DCA21805F8}">
      <dgm:prSet phldrT="[Text]" custT="1"/>
      <dgm:spPr/>
      <dgm:t>
        <a:bodyPr/>
        <a:lstStyle/>
        <a:p>
          <a:r>
            <a:rPr lang="th-TH" sz="1600" b="1" dirty="0" smtClean="0">
              <a:latin typeface="Browallia New" pitchFamily="34" charset="-34"/>
              <a:cs typeface="Browallia New" pitchFamily="34" charset="-34"/>
            </a:rPr>
            <a:t>จัดหาเพียงพอกับความต้องการพลังงาน</a:t>
          </a:r>
          <a:endParaRPr lang="th-TH" sz="1600" b="1" dirty="0">
            <a:latin typeface="Browallia New" pitchFamily="34" charset="-34"/>
            <a:cs typeface="Browallia New" pitchFamily="34" charset="-34"/>
          </a:endParaRPr>
        </a:p>
      </dgm:t>
    </dgm:pt>
    <dgm:pt modelId="{2C3AECB3-E460-440C-82A7-50D04A283E37}" type="parTrans" cxnId="{89E2D9D9-5499-459C-95A8-1CCDA1DC810B}">
      <dgm:prSet/>
      <dgm:spPr/>
      <dgm:t>
        <a:bodyPr/>
        <a:lstStyle/>
        <a:p>
          <a:endParaRPr lang="th-TH" sz="1800" b="1">
            <a:latin typeface="Browallia New" pitchFamily="34" charset="-34"/>
            <a:cs typeface="Browallia New" pitchFamily="34" charset="-34"/>
          </a:endParaRPr>
        </a:p>
      </dgm:t>
    </dgm:pt>
    <dgm:pt modelId="{E5DDD972-A192-4F38-9277-198054A50E71}" type="sibTrans" cxnId="{89E2D9D9-5499-459C-95A8-1CCDA1DC810B}">
      <dgm:prSet/>
      <dgm:spPr/>
      <dgm:t>
        <a:bodyPr/>
        <a:lstStyle/>
        <a:p>
          <a:endParaRPr lang="th-TH" sz="1800" b="1">
            <a:latin typeface="Browallia New" pitchFamily="34" charset="-34"/>
            <a:cs typeface="Browallia New" pitchFamily="34" charset="-34"/>
          </a:endParaRPr>
        </a:p>
      </dgm:t>
    </dgm:pt>
    <dgm:pt modelId="{F6C405F3-3519-4C3E-BDA6-AF2D02F8B64B}">
      <dgm:prSet phldrT="[Text]" custT="1"/>
      <dgm:spPr/>
      <dgm:t>
        <a:bodyPr/>
        <a:lstStyle/>
        <a:p>
          <a:r>
            <a:rPr lang="en-US" sz="1800" b="1" dirty="0" smtClean="0">
              <a:latin typeface="Browallia New" pitchFamily="34" charset="-34"/>
              <a:cs typeface="Browallia New" pitchFamily="34" charset="-34"/>
            </a:rPr>
            <a:t>2</a:t>
          </a:r>
          <a:r>
            <a:rPr lang="th-TH" sz="1800" b="1" dirty="0" smtClean="0">
              <a:latin typeface="Browallia New" pitchFamily="34" charset="-34"/>
              <a:cs typeface="Browallia New" pitchFamily="34" charset="-34"/>
            </a:rPr>
            <a:t>. สังคมยอมรับและเป็นมิตรกับสิ่งแวดล้อม</a:t>
          </a:r>
          <a:endParaRPr lang="th-TH" sz="1800" b="1" dirty="0">
            <a:latin typeface="Browallia New" pitchFamily="34" charset="-34"/>
            <a:cs typeface="Browallia New" pitchFamily="34" charset="-34"/>
          </a:endParaRPr>
        </a:p>
      </dgm:t>
    </dgm:pt>
    <dgm:pt modelId="{F095999B-BEC0-4F3E-B7BC-0C4E2527686B}" type="parTrans" cxnId="{55F21E8C-6192-4F3F-BD74-3D42BB63A7E9}">
      <dgm:prSet/>
      <dgm:spPr/>
      <dgm:t>
        <a:bodyPr/>
        <a:lstStyle/>
        <a:p>
          <a:endParaRPr lang="th-TH"/>
        </a:p>
      </dgm:t>
    </dgm:pt>
    <dgm:pt modelId="{3FD8E7EA-F59C-4A6F-BC9B-05A04BAEF2D7}" type="sibTrans" cxnId="{55F21E8C-6192-4F3F-BD74-3D42BB63A7E9}">
      <dgm:prSet/>
      <dgm:spPr/>
      <dgm:t>
        <a:bodyPr/>
        <a:lstStyle/>
        <a:p>
          <a:endParaRPr lang="th-TH"/>
        </a:p>
      </dgm:t>
    </dgm:pt>
    <dgm:pt modelId="{2E25FC3A-1E67-45CC-843C-7BB920755955}">
      <dgm:prSet phldrT="[Text]" custT="1"/>
      <dgm:spPr/>
      <dgm:t>
        <a:bodyPr/>
        <a:lstStyle/>
        <a:p>
          <a:r>
            <a:rPr lang="th-TH" sz="1600" b="1" dirty="0" smtClean="0">
              <a:latin typeface="Browallia New" pitchFamily="34" charset="-34"/>
              <a:cs typeface="Browallia New" pitchFamily="34" charset="-34"/>
            </a:rPr>
            <a:t>ปัญหาและความขัดแย้งลดลง</a:t>
          </a:r>
          <a:endParaRPr lang="th-TH" sz="1600" b="1" dirty="0">
            <a:latin typeface="Browallia New" pitchFamily="34" charset="-34"/>
            <a:cs typeface="Browallia New" pitchFamily="34" charset="-34"/>
          </a:endParaRPr>
        </a:p>
      </dgm:t>
    </dgm:pt>
    <dgm:pt modelId="{27503407-B9F4-44B7-AEDB-6DF2FA4D8888}" type="parTrans" cxnId="{B1E66632-2B5F-4439-BBFA-9920604B62EE}">
      <dgm:prSet/>
      <dgm:spPr/>
      <dgm:t>
        <a:bodyPr/>
        <a:lstStyle/>
        <a:p>
          <a:endParaRPr lang="th-TH"/>
        </a:p>
      </dgm:t>
    </dgm:pt>
    <dgm:pt modelId="{8D70D6B0-3186-4D22-9121-AF186EA90200}" type="sibTrans" cxnId="{B1E66632-2B5F-4439-BBFA-9920604B62EE}">
      <dgm:prSet/>
      <dgm:spPr/>
      <dgm:t>
        <a:bodyPr/>
        <a:lstStyle/>
        <a:p>
          <a:endParaRPr lang="th-TH"/>
        </a:p>
      </dgm:t>
    </dgm:pt>
    <dgm:pt modelId="{877A87EE-B932-4143-99CE-3426B39D99D2}">
      <dgm:prSet custT="1"/>
      <dgm:spPr/>
      <dgm:t>
        <a:bodyPr/>
        <a:lstStyle/>
        <a:p>
          <a:r>
            <a:rPr lang="th-TH" sz="1600" b="1" dirty="0" smtClean="0">
              <a:latin typeface="Browallia New" pitchFamily="34" charset="-34"/>
              <a:cs typeface="Browallia New" pitchFamily="34" charset="-34"/>
            </a:rPr>
            <a:t>พลังงานส่งผลกระทบต่ำสิ่งแวดล้อมต่ำที่สุด</a:t>
          </a:r>
          <a:endParaRPr lang="th-TH" sz="1600" b="1" dirty="0">
            <a:latin typeface="Browallia New" pitchFamily="34" charset="-34"/>
            <a:cs typeface="Browallia New" pitchFamily="34" charset="-34"/>
          </a:endParaRPr>
        </a:p>
      </dgm:t>
    </dgm:pt>
    <dgm:pt modelId="{E028B3D7-7028-4F4D-97C5-F4C7FAAD07BD}" type="parTrans" cxnId="{D85433E5-41AD-4E29-9FFA-C93A47488A31}">
      <dgm:prSet/>
      <dgm:spPr/>
      <dgm:t>
        <a:bodyPr/>
        <a:lstStyle/>
        <a:p>
          <a:endParaRPr lang="th-TH"/>
        </a:p>
      </dgm:t>
    </dgm:pt>
    <dgm:pt modelId="{E75619E1-03B9-4C8A-88C8-4D3BDF7161AD}" type="sibTrans" cxnId="{D85433E5-41AD-4E29-9FFA-C93A47488A31}">
      <dgm:prSet/>
      <dgm:spPr/>
      <dgm:t>
        <a:bodyPr/>
        <a:lstStyle/>
        <a:p>
          <a:endParaRPr lang="th-TH"/>
        </a:p>
      </dgm:t>
    </dgm:pt>
    <dgm:pt modelId="{10B5998C-4988-4365-AA02-B2FB06B60DEE}">
      <dgm:prSet phldrT="[Text]" custT="1"/>
      <dgm:spPr/>
      <dgm:t>
        <a:bodyPr/>
        <a:lstStyle/>
        <a:p>
          <a:r>
            <a:rPr lang="th-TH" sz="1600" b="1" dirty="0" smtClean="0">
              <a:latin typeface="Browallia New" pitchFamily="34" charset="-34"/>
              <a:cs typeface="Browallia New" pitchFamily="34" charset="-34"/>
            </a:rPr>
            <a:t>มีการสืบค้น พัฒนา และกระจายแหล่งและชนิดเชื้อเพลิง </a:t>
          </a:r>
          <a:endParaRPr lang="th-TH" sz="1600" b="1" dirty="0">
            <a:latin typeface="Browallia New" pitchFamily="34" charset="-34"/>
            <a:cs typeface="Browallia New" pitchFamily="34" charset="-34"/>
          </a:endParaRPr>
        </a:p>
      </dgm:t>
    </dgm:pt>
    <dgm:pt modelId="{D2D7E84E-893F-4A24-97B2-041EA82DF342}" type="parTrans" cxnId="{B12AD641-EB8C-4D63-AAA1-A823E062BCA0}">
      <dgm:prSet/>
      <dgm:spPr/>
    </dgm:pt>
    <dgm:pt modelId="{7600DD42-4FC8-4810-91AE-561C8CAB3D23}" type="sibTrans" cxnId="{B12AD641-EB8C-4D63-AAA1-A823E062BCA0}">
      <dgm:prSet/>
      <dgm:spPr/>
    </dgm:pt>
    <dgm:pt modelId="{3CE6A49F-2BEC-4817-BF55-BEA45865092F}">
      <dgm:prSet custT="1"/>
      <dgm:spPr/>
      <dgm:t>
        <a:bodyPr/>
        <a:lstStyle/>
        <a:p>
          <a:r>
            <a:rPr lang="th-TH" sz="1600" b="1" dirty="0" smtClean="0">
              <a:latin typeface="Browallia New" pitchFamily="34" charset="-34"/>
              <a:cs typeface="Browallia New" pitchFamily="34" charset="-34"/>
            </a:rPr>
            <a:t>พลังงานทดแทนพัฒนาอย่างเต็มศักยภาพ </a:t>
          </a:r>
          <a:endParaRPr lang="th-TH" sz="1600" b="1" dirty="0">
            <a:latin typeface="Browallia New" pitchFamily="34" charset="-34"/>
            <a:cs typeface="Browallia New" pitchFamily="34" charset="-34"/>
          </a:endParaRPr>
        </a:p>
      </dgm:t>
    </dgm:pt>
    <dgm:pt modelId="{66AA54B6-4098-49F1-8F09-CC31DED03654}" type="parTrans" cxnId="{21DDBCE2-12A8-4AE5-A336-D814A3CF8ABB}">
      <dgm:prSet/>
      <dgm:spPr/>
      <dgm:t>
        <a:bodyPr/>
        <a:lstStyle/>
        <a:p>
          <a:endParaRPr lang="th-TH"/>
        </a:p>
      </dgm:t>
    </dgm:pt>
    <dgm:pt modelId="{F0DDA69E-FDBC-45D3-9D26-84F698ADCD67}" type="sibTrans" cxnId="{21DDBCE2-12A8-4AE5-A336-D814A3CF8ABB}">
      <dgm:prSet/>
      <dgm:spPr/>
      <dgm:t>
        <a:bodyPr/>
        <a:lstStyle/>
        <a:p>
          <a:endParaRPr lang="th-TH"/>
        </a:p>
      </dgm:t>
    </dgm:pt>
    <dgm:pt modelId="{8DCD8C85-0130-48EB-9501-557A361AA385}">
      <dgm:prSet custT="1"/>
      <dgm:spPr/>
      <dgm:t>
        <a:bodyPr/>
        <a:lstStyle/>
        <a:p>
          <a:r>
            <a:rPr lang="th-TH" sz="1600" b="1" dirty="0" smtClean="0">
              <a:latin typeface="Browallia New" pitchFamily="34" charset="-34"/>
              <a:cs typeface="Browallia New" pitchFamily="34" charset="-34"/>
            </a:rPr>
            <a:t>ใช้พลังงานอย่างมีประสิทธิภาพ</a:t>
          </a:r>
          <a:endParaRPr lang="th-TH" sz="1600" b="1" dirty="0">
            <a:latin typeface="Browallia New" pitchFamily="34" charset="-34"/>
            <a:cs typeface="Browallia New" pitchFamily="34" charset="-34"/>
          </a:endParaRPr>
        </a:p>
      </dgm:t>
    </dgm:pt>
    <dgm:pt modelId="{9D69286D-18D2-416A-BC4E-B9F544B11FF7}" type="parTrans" cxnId="{0F2AD114-4BDF-4E5E-852A-81179664C102}">
      <dgm:prSet/>
      <dgm:spPr/>
      <dgm:t>
        <a:bodyPr/>
        <a:lstStyle/>
        <a:p>
          <a:endParaRPr lang="th-TH"/>
        </a:p>
      </dgm:t>
    </dgm:pt>
    <dgm:pt modelId="{5CEB546E-E2D8-4035-911A-F396FB781CD2}" type="sibTrans" cxnId="{0F2AD114-4BDF-4E5E-852A-81179664C102}">
      <dgm:prSet/>
      <dgm:spPr/>
      <dgm:t>
        <a:bodyPr/>
        <a:lstStyle/>
        <a:p>
          <a:endParaRPr lang="th-TH"/>
        </a:p>
      </dgm:t>
    </dgm:pt>
    <dgm:pt modelId="{9DF49207-FDBE-42D0-B6FD-C2D1DA77AF7D}">
      <dgm:prSet custT="1"/>
      <dgm:spPr/>
      <dgm:t>
        <a:bodyPr/>
        <a:lstStyle/>
        <a:p>
          <a:endParaRPr lang="th-TH" sz="1800" b="1" dirty="0">
            <a:latin typeface="Browallia New" pitchFamily="34" charset="-34"/>
            <a:cs typeface="Browallia New" pitchFamily="34" charset="-34"/>
          </a:endParaRPr>
        </a:p>
      </dgm:t>
    </dgm:pt>
    <dgm:pt modelId="{35461252-3E43-48BB-9530-296F431EC8FD}" type="parTrans" cxnId="{7A506C09-AFFF-42B9-A495-B5F754B238ED}">
      <dgm:prSet/>
      <dgm:spPr/>
      <dgm:t>
        <a:bodyPr/>
        <a:lstStyle/>
        <a:p>
          <a:endParaRPr lang="th-TH"/>
        </a:p>
      </dgm:t>
    </dgm:pt>
    <dgm:pt modelId="{37645FEC-BB6C-4276-8247-371F7BD145B1}" type="sibTrans" cxnId="{7A506C09-AFFF-42B9-A495-B5F754B238ED}">
      <dgm:prSet/>
      <dgm:spPr/>
      <dgm:t>
        <a:bodyPr/>
        <a:lstStyle/>
        <a:p>
          <a:endParaRPr lang="th-TH"/>
        </a:p>
      </dgm:t>
    </dgm:pt>
    <dgm:pt modelId="{4B2DDD9E-C8EB-4650-9799-725CFBF9F6F1}">
      <dgm:prSet custT="1"/>
      <dgm:spPr/>
      <dgm:t>
        <a:bodyPr/>
        <a:lstStyle/>
        <a:p>
          <a:r>
            <a:rPr lang="th-TH" sz="1600" b="1" dirty="0" smtClean="0">
              <a:latin typeface="Browallia New" pitchFamily="34" charset="-34"/>
              <a:cs typeface="Browallia New" pitchFamily="34" charset="-34"/>
            </a:rPr>
            <a:t>พัฒนาความรู้ทางวิชาการและเทคโนโลยีด้านพลังงาน</a:t>
          </a:r>
          <a:endParaRPr lang="th-TH" sz="1600" b="1" dirty="0">
            <a:latin typeface="Browallia New" pitchFamily="34" charset="-34"/>
            <a:cs typeface="Browallia New" pitchFamily="34" charset="-34"/>
          </a:endParaRPr>
        </a:p>
      </dgm:t>
    </dgm:pt>
    <dgm:pt modelId="{32C528B1-C621-4661-806D-58008018B7DB}" type="parTrans" cxnId="{022BABB9-6277-48BB-9E91-9B9D89A4F483}">
      <dgm:prSet/>
      <dgm:spPr/>
    </dgm:pt>
    <dgm:pt modelId="{A09C642A-9368-406C-8641-9EDF0DF02EE0}" type="sibTrans" cxnId="{022BABB9-6277-48BB-9E91-9B9D89A4F483}">
      <dgm:prSet/>
      <dgm:spPr/>
    </dgm:pt>
    <dgm:pt modelId="{8C1CF67D-4A4B-4C16-8A63-E88AB34037EF}">
      <dgm:prSet phldrT="[Text]" custT="1"/>
      <dgm:spPr/>
      <dgm:t>
        <a:bodyPr/>
        <a:lstStyle/>
        <a:p>
          <a:r>
            <a:rPr lang="th-TH" sz="1600" b="1" dirty="0" smtClean="0">
              <a:latin typeface="Browallia New" pitchFamily="34" charset="-34"/>
              <a:cs typeface="Browallia New" pitchFamily="34" charset="-34"/>
            </a:rPr>
            <a:t>ผลประโยชน์ได้รับการกระจายอย่างเป็นธรรม</a:t>
          </a:r>
          <a:endParaRPr lang="th-TH" sz="1600" b="1" dirty="0">
            <a:latin typeface="Browallia New" pitchFamily="34" charset="-34"/>
            <a:cs typeface="Browallia New" pitchFamily="34" charset="-34"/>
          </a:endParaRPr>
        </a:p>
      </dgm:t>
    </dgm:pt>
    <dgm:pt modelId="{E73D8A28-F7FE-4DDD-B697-EFEBA97B4FF8}" type="parTrans" cxnId="{011A005F-5B14-4421-9A8F-4B4576829B10}">
      <dgm:prSet/>
      <dgm:spPr/>
    </dgm:pt>
    <dgm:pt modelId="{A2612DAA-AFF5-4C12-9F0D-F70AFE14AAC1}" type="sibTrans" cxnId="{011A005F-5B14-4421-9A8F-4B4576829B10}">
      <dgm:prSet/>
      <dgm:spPr/>
    </dgm:pt>
    <dgm:pt modelId="{31A9027E-9D15-4689-86C3-3D9B42FA34CB}">
      <dgm:prSet phldrT="[Text]" custT="1"/>
      <dgm:spPr/>
      <dgm:t>
        <a:bodyPr/>
        <a:lstStyle/>
        <a:p>
          <a:r>
            <a:rPr lang="th-TH" sz="1600" b="1" dirty="0" smtClean="0">
              <a:latin typeface="Browallia New" pitchFamily="34" charset="-34"/>
              <a:cs typeface="Browallia New" pitchFamily="34" charset="-34"/>
            </a:rPr>
            <a:t>สังคมมีความรู้และมีความไว้ใจซึ่งกันและกัน</a:t>
          </a:r>
          <a:endParaRPr lang="th-TH" sz="1600" b="1" dirty="0">
            <a:latin typeface="Browallia New" pitchFamily="34" charset="-34"/>
            <a:cs typeface="Browallia New" pitchFamily="34" charset="-34"/>
          </a:endParaRPr>
        </a:p>
      </dgm:t>
    </dgm:pt>
    <dgm:pt modelId="{4990F3DA-68D1-43FA-90DB-B42E7EDDD00A}" type="parTrans" cxnId="{D40A8C30-3A76-4E0C-B6CF-21786B215E7B}">
      <dgm:prSet/>
      <dgm:spPr/>
    </dgm:pt>
    <dgm:pt modelId="{255A769B-5D98-4DF6-9D45-9F5691A18F27}" type="sibTrans" cxnId="{D40A8C30-3A76-4E0C-B6CF-21786B215E7B}">
      <dgm:prSet/>
      <dgm:spPr/>
    </dgm:pt>
    <dgm:pt modelId="{7F9495FF-4CDD-46FB-B308-75DD57F47DB9}" type="pres">
      <dgm:prSet presAssocID="{F7D8CACB-7BF4-49A2-8163-F3744BF590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79BBAAC-E11A-4A7B-8BCA-08294C320FCC}" type="pres">
      <dgm:prSet presAssocID="{E3D93BE1-B8DC-4BAB-ADC8-E00C40423345}" presName="composite" presStyleCnt="0"/>
      <dgm:spPr/>
    </dgm:pt>
    <dgm:pt modelId="{4970B545-2360-40C2-A845-406AD2A650B3}" type="pres">
      <dgm:prSet presAssocID="{E3D93BE1-B8DC-4BAB-ADC8-E00C4042334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975EE93-2B97-45C4-B8A8-283D02222E82}" type="pres">
      <dgm:prSet presAssocID="{E3D93BE1-B8DC-4BAB-ADC8-E00C4042334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DE96691-2E85-41B9-9743-02B33441CD69}" type="pres">
      <dgm:prSet presAssocID="{C60A2C02-9FD5-4E7C-AF2D-0526379AEF7A}" presName="space" presStyleCnt="0"/>
      <dgm:spPr/>
    </dgm:pt>
    <dgm:pt modelId="{2204E697-F01F-41B2-A789-CA88B78AB01E}" type="pres">
      <dgm:prSet presAssocID="{F6C405F3-3519-4C3E-BDA6-AF2D02F8B64B}" presName="composite" presStyleCnt="0"/>
      <dgm:spPr/>
    </dgm:pt>
    <dgm:pt modelId="{08549ABD-E7EF-4DF6-A9C5-AE9149C9C740}" type="pres">
      <dgm:prSet presAssocID="{F6C405F3-3519-4C3E-BDA6-AF2D02F8B64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5D28713-5A84-4C70-AFD5-1F66DA7F4AF2}" type="pres">
      <dgm:prSet presAssocID="{F6C405F3-3519-4C3E-BDA6-AF2D02F8B64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204ED069-BF7C-43F8-8A2D-F89C1CAB8C0F}" type="presOf" srcId="{E3D93BE1-B8DC-4BAB-ADC8-E00C40423345}" destId="{4970B545-2360-40C2-A845-406AD2A650B3}" srcOrd="0" destOrd="0" presId="urn:microsoft.com/office/officeart/2005/8/layout/hList1"/>
    <dgm:cxn modelId="{7CD6E276-24AB-4D28-9A36-164635FEFFBC}" type="presOf" srcId="{4B2DDD9E-C8EB-4650-9799-725CFBF9F6F1}" destId="{5975EE93-2B97-45C4-B8A8-283D02222E82}" srcOrd="0" destOrd="4" presId="urn:microsoft.com/office/officeart/2005/8/layout/hList1"/>
    <dgm:cxn modelId="{D40A8C30-3A76-4E0C-B6CF-21786B215E7B}" srcId="{F6C405F3-3519-4C3E-BDA6-AF2D02F8B64B}" destId="{31A9027E-9D15-4689-86C3-3D9B42FA34CB}" srcOrd="0" destOrd="0" parTransId="{4990F3DA-68D1-43FA-90DB-B42E7EDDD00A}" sibTransId="{255A769B-5D98-4DF6-9D45-9F5691A18F27}"/>
    <dgm:cxn modelId="{BE6C6237-A879-4BD8-AAF6-271E0E59B28C}" type="presOf" srcId="{F6C405F3-3519-4C3E-BDA6-AF2D02F8B64B}" destId="{08549ABD-E7EF-4DF6-A9C5-AE9149C9C740}" srcOrd="0" destOrd="0" presId="urn:microsoft.com/office/officeart/2005/8/layout/hList1"/>
    <dgm:cxn modelId="{011A005F-5B14-4421-9A8F-4B4576829B10}" srcId="{F6C405F3-3519-4C3E-BDA6-AF2D02F8B64B}" destId="{8C1CF67D-4A4B-4C16-8A63-E88AB34037EF}" srcOrd="2" destOrd="0" parTransId="{E73D8A28-F7FE-4DDD-B697-EFEBA97B4FF8}" sibTransId="{A2612DAA-AFF5-4C12-9F0D-F70AFE14AAC1}"/>
    <dgm:cxn modelId="{CB95BE34-9292-47BF-B24F-3084C299BF05}" type="presOf" srcId="{8C1CF67D-4A4B-4C16-8A63-E88AB34037EF}" destId="{05D28713-5A84-4C70-AFD5-1F66DA7F4AF2}" srcOrd="0" destOrd="2" presId="urn:microsoft.com/office/officeart/2005/8/layout/hList1"/>
    <dgm:cxn modelId="{89E2D9D9-5499-459C-95A8-1CCDA1DC810B}" srcId="{E3D93BE1-B8DC-4BAB-ADC8-E00C40423345}" destId="{9B6B2670-3100-43BA-B82E-A3DCA21805F8}" srcOrd="0" destOrd="0" parTransId="{2C3AECB3-E460-440C-82A7-50D04A283E37}" sibTransId="{E5DDD972-A192-4F38-9277-198054A50E71}"/>
    <dgm:cxn modelId="{8062749C-E5FB-4E1C-BCED-FDE7FF27828F}" type="presOf" srcId="{9B6B2670-3100-43BA-B82E-A3DCA21805F8}" destId="{5975EE93-2B97-45C4-B8A8-283D02222E82}" srcOrd="0" destOrd="0" presId="urn:microsoft.com/office/officeart/2005/8/layout/hList1"/>
    <dgm:cxn modelId="{7DE445F9-4E31-4004-B1EC-09351E568383}" srcId="{F7D8CACB-7BF4-49A2-8163-F3744BF5901A}" destId="{E3D93BE1-B8DC-4BAB-ADC8-E00C40423345}" srcOrd="0" destOrd="0" parTransId="{BD51AB93-4E86-4CF4-849F-68AB324E1256}" sibTransId="{C60A2C02-9FD5-4E7C-AF2D-0526379AEF7A}"/>
    <dgm:cxn modelId="{B12AD641-EB8C-4D63-AAA1-A823E062BCA0}" srcId="{E3D93BE1-B8DC-4BAB-ADC8-E00C40423345}" destId="{10B5998C-4988-4365-AA02-B2FB06B60DEE}" srcOrd="1" destOrd="0" parTransId="{D2D7E84E-893F-4A24-97B2-041EA82DF342}" sibTransId="{7600DD42-4FC8-4810-91AE-561C8CAB3D23}"/>
    <dgm:cxn modelId="{55F21E8C-6192-4F3F-BD74-3D42BB63A7E9}" srcId="{F7D8CACB-7BF4-49A2-8163-F3744BF5901A}" destId="{F6C405F3-3519-4C3E-BDA6-AF2D02F8B64B}" srcOrd="1" destOrd="0" parTransId="{F095999B-BEC0-4F3E-B7BC-0C4E2527686B}" sibTransId="{3FD8E7EA-F59C-4A6F-BC9B-05A04BAEF2D7}"/>
    <dgm:cxn modelId="{D85433E5-41AD-4E29-9FFA-C93A47488A31}" srcId="{F6C405F3-3519-4C3E-BDA6-AF2D02F8B64B}" destId="{877A87EE-B932-4143-99CE-3426B39D99D2}" srcOrd="3" destOrd="0" parTransId="{E028B3D7-7028-4F4D-97C5-F4C7FAAD07BD}" sibTransId="{E75619E1-03B9-4C8A-88C8-4D3BDF7161AD}"/>
    <dgm:cxn modelId="{73DB5875-3F55-4DEF-9816-A8BD4631AA09}" type="presOf" srcId="{10B5998C-4988-4365-AA02-B2FB06B60DEE}" destId="{5975EE93-2B97-45C4-B8A8-283D02222E82}" srcOrd="0" destOrd="1" presId="urn:microsoft.com/office/officeart/2005/8/layout/hList1"/>
    <dgm:cxn modelId="{4ADD7C75-8860-4CD3-B28C-2C43DACE229C}" type="presOf" srcId="{8DCD8C85-0130-48EB-9501-557A361AA385}" destId="{5975EE93-2B97-45C4-B8A8-283D02222E82}" srcOrd="0" destOrd="3" presId="urn:microsoft.com/office/officeart/2005/8/layout/hList1"/>
    <dgm:cxn modelId="{C65A6A32-818B-418F-AF08-87B8E550316A}" type="presOf" srcId="{2E25FC3A-1E67-45CC-843C-7BB920755955}" destId="{05D28713-5A84-4C70-AFD5-1F66DA7F4AF2}" srcOrd="0" destOrd="1" presId="urn:microsoft.com/office/officeart/2005/8/layout/hList1"/>
    <dgm:cxn modelId="{A9BB1BDE-7501-4F19-81A7-BC1411A46C3F}" type="presOf" srcId="{3CE6A49F-2BEC-4817-BF55-BEA45865092F}" destId="{5975EE93-2B97-45C4-B8A8-283D02222E82}" srcOrd="0" destOrd="2" presId="urn:microsoft.com/office/officeart/2005/8/layout/hList1"/>
    <dgm:cxn modelId="{0F2AD114-4BDF-4E5E-852A-81179664C102}" srcId="{E3D93BE1-B8DC-4BAB-ADC8-E00C40423345}" destId="{8DCD8C85-0130-48EB-9501-557A361AA385}" srcOrd="3" destOrd="0" parTransId="{9D69286D-18D2-416A-BC4E-B9F544B11FF7}" sibTransId="{5CEB546E-E2D8-4035-911A-F396FB781CD2}"/>
    <dgm:cxn modelId="{68B62E69-03A1-477F-9F9A-5261874C4922}" type="presOf" srcId="{9DF49207-FDBE-42D0-B6FD-C2D1DA77AF7D}" destId="{5975EE93-2B97-45C4-B8A8-283D02222E82}" srcOrd="0" destOrd="5" presId="urn:microsoft.com/office/officeart/2005/8/layout/hList1"/>
    <dgm:cxn modelId="{B1E66632-2B5F-4439-BBFA-9920604B62EE}" srcId="{F6C405F3-3519-4C3E-BDA6-AF2D02F8B64B}" destId="{2E25FC3A-1E67-45CC-843C-7BB920755955}" srcOrd="1" destOrd="0" parTransId="{27503407-B9F4-44B7-AEDB-6DF2FA4D8888}" sibTransId="{8D70D6B0-3186-4D22-9121-AF186EA90200}"/>
    <dgm:cxn modelId="{6FEF63AA-CFA8-4588-9AB8-DFFEB4AE7789}" type="presOf" srcId="{877A87EE-B932-4143-99CE-3426B39D99D2}" destId="{05D28713-5A84-4C70-AFD5-1F66DA7F4AF2}" srcOrd="0" destOrd="3" presId="urn:microsoft.com/office/officeart/2005/8/layout/hList1"/>
    <dgm:cxn modelId="{F39EBB06-F3BB-45A0-9062-DB94994A8051}" type="presOf" srcId="{31A9027E-9D15-4689-86C3-3D9B42FA34CB}" destId="{05D28713-5A84-4C70-AFD5-1F66DA7F4AF2}" srcOrd="0" destOrd="0" presId="urn:microsoft.com/office/officeart/2005/8/layout/hList1"/>
    <dgm:cxn modelId="{7A506C09-AFFF-42B9-A495-B5F754B238ED}" srcId="{E3D93BE1-B8DC-4BAB-ADC8-E00C40423345}" destId="{9DF49207-FDBE-42D0-B6FD-C2D1DA77AF7D}" srcOrd="5" destOrd="0" parTransId="{35461252-3E43-48BB-9530-296F431EC8FD}" sibTransId="{37645FEC-BB6C-4276-8247-371F7BD145B1}"/>
    <dgm:cxn modelId="{21DDBCE2-12A8-4AE5-A336-D814A3CF8ABB}" srcId="{E3D93BE1-B8DC-4BAB-ADC8-E00C40423345}" destId="{3CE6A49F-2BEC-4817-BF55-BEA45865092F}" srcOrd="2" destOrd="0" parTransId="{66AA54B6-4098-49F1-8F09-CC31DED03654}" sibTransId="{F0DDA69E-FDBC-45D3-9D26-84F698ADCD67}"/>
    <dgm:cxn modelId="{6CB957FD-8408-4169-99BB-700D8999368E}" type="presOf" srcId="{F7D8CACB-7BF4-49A2-8163-F3744BF5901A}" destId="{7F9495FF-4CDD-46FB-B308-75DD57F47DB9}" srcOrd="0" destOrd="0" presId="urn:microsoft.com/office/officeart/2005/8/layout/hList1"/>
    <dgm:cxn modelId="{022BABB9-6277-48BB-9E91-9B9D89A4F483}" srcId="{E3D93BE1-B8DC-4BAB-ADC8-E00C40423345}" destId="{4B2DDD9E-C8EB-4650-9799-725CFBF9F6F1}" srcOrd="4" destOrd="0" parTransId="{32C528B1-C621-4661-806D-58008018B7DB}" sibTransId="{A09C642A-9368-406C-8641-9EDF0DF02EE0}"/>
    <dgm:cxn modelId="{F6EDE71A-8A90-4E68-AE45-97A125E38DB8}" type="presParOf" srcId="{7F9495FF-4CDD-46FB-B308-75DD57F47DB9}" destId="{479BBAAC-E11A-4A7B-8BCA-08294C320FCC}" srcOrd="0" destOrd="0" presId="urn:microsoft.com/office/officeart/2005/8/layout/hList1"/>
    <dgm:cxn modelId="{B67A897D-2D1B-4B21-9FD1-3A9B0B91A3D6}" type="presParOf" srcId="{479BBAAC-E11A-4A7B-8BCA-08294C320FCC}" destId="{4970B545-2360-40C2-A845-406AD2A650B3}" srcOrd="0" destOrd="0" presId="urn:microsoft.com/office/officeart/2005/8/layout/hList1"/>
    <dgm:cxn modelId="{A3EC57BF-6F74-4A7D-BE23-2E50FA45FF9B}" type="presParOf" srcId="{479BBAAC-E11A-4A7B-8BCA-08294C320FCC}" destId="{5975EE93-2B97-45C4-B8A8-283D02222E82}" srcOrd="1" destOrd="0" presId="urn:microsoft.com/office/officeart/2005/8/layout/hList1"/>
    <dgm:cxn modelId="{FDE999DF-5DA0-4EB5-A985-7D77F03AEB21}" type="presParOf" srcId="{7F9495FF-4CDD-46FB-B308-75DD57F47DB9}" destId="{DDE96691-2E85-41B9-9743-02B33441CD69}" srcOrd="1" destOrd="0" presId="urn:microsoft.com/office/officeart/2005/8/layout/hList1"/>
    <dgm:cxn modelId="{8BB5EFF7-D3DF-4FA5-83D9-920912ABAFC0}" type="presParOf" srcId="{7F9495FF-4CDD-46FB-B308-75DD57F47DB9}" destId="{2204E697-F01F-41B2-A789-CA88B78AB01E}" srcOrd="2" destOrd="0" presId="urn:microsoft.com/office/officeart/2005/8/layout/hList1"/>
    <dgm:cxn modelId="{1E772A6A-BD1B-4D18-A226-9167D4B1926C}" type="presParOf" srcId="{2204E697-F01F-41B2-A789-CA88B78AB01E}" destId="{08549ABD-E7EF-4DF6-A9C5-AE9149C9C740}" srcOrd="0" destOrd="0" presId="urn:microsoft.com/office/officeart/2005/8/layout/hList1"/>
    <dgm:cxn modelId="{5E0DD592-413E-41AA-9F87-C7884061B14E}" type="presParOf" srcId="{2204E697-F01F-41B2-A789-CA88B78AB01E}" destId="{05D28713-5A84-4C70-AFD5-1F66DA7F4AF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D4001F6-7498-4024-8748-328628A7955E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h-TH"/>
        </a:p>
      </dgm:t>
    </dgm:pt>
    <dgm:pt modelId="{9A7C4E03-4154-4C1B-835C-7F715F4B3A15}">
      <dgm:prSet phldrT="[Text]" custT="1"/>
      <dgm:spPr/>
      <dgm:t>
        <a:bodyPr/>
        <a:lstStyle/>
        <a:p>
          <a:r>
            <a:rPr lang="th-TH" sz="1400" b="1" smtClean="0"/>
            <a:t>นโยบายและ</a:t>
          </a:r>
          <a:r>
            <a:rPr lang="th-TH" sz="1400" b="1" dirty="0" smtClean="0"/>
            <a:t>การบริหารจัดการภาครัฐ</a:t>
          </a:r>
          <a:endParaRPr lang="th-TH" sz="1400" b="1" dirty="0"/>
        </a:p>
      </dgm:t>
    </dgm:pt>
    <dgm:pt modelId="{8CDC3590-4835-4691-A3C3-8410197F950F}" type="parTrans" cxnId="{6C84751F-38C3-4B29-A7F5-25EF95863D8C}">
      <dgm:prSet/>
      <dgm:spPr/>
      <dgm:t>
        <a:bodyPr/>
        <a:lstStyle/>
        <a:p>
          <a:endParaRPr lang="th-TH" sz="1400"/>
        </a:p>
      </dgm:t>
    </dgm:pt>
    <dgm:pt modelId="{EFFA04D3-1BCE-40FB-BE51-B44C8B59996A}" type="sibTrans" cxnId="{6C84751F-38C3-4B29-A7F5-25EF95863D8C}">
      <dgm:prSet/>
      <dgm:spPr/>
      <dgm:t>
        <a:bodyPr/>
        <a:lstStyle/>
        <a:p>
          <a:endParaRPr lang="th-TH" sz="1400"/>
        </a:p>
      </dgm:t>
    </dgm:pt>
    <dgm:pt modelId="{715C2EFC-E84F-402D-A95D-1ADE25FEDFA5}">
      <dgm:prSet phldrT="[Text]" custT="1"/>
      <dgm:spPr/>
      <dgm:t>
        <a:bodyPr/>
        <a:lstStyle/>
        <a:p>
          <a:r>
            <a:rPr lang="th-TH" sz="1400" dirty="0" smtClean="0">
              <a:solidFill>
                <a:schemeClr val="tx1"/>
              </a:solidFill>
            </a:rPr>
            <a:t>พัฒนายุทธศาสตร์และกลไกการสำรองปิโตรเลียมรวมถึงเครื่องมือป้องกันความเสี่ยงจากราคาน้ำมัน </a:t>
          </a:r>
          <a:r>
            <a:rPr lang="en-US" sz="1000" dirty="0" smtClean="0">
              <a:solidFill>
                <a:srgbClr val="C00000"/>
              </a:solidFill>
            </a:rPr>
            <a:t>(W1,T1)</a:t>
          </a:r>
          <a:endParaRPr lang="th-TH" sz="1000" dirty="0">
            <a:solidFill>
              <a:srgbClr val="C00000"/>
            </a:solidFill>
          </a:endParaRPr>
        </a:p>
      </dgm:t>
    </dgm:pt>
    <dgm:pt modelId="{569FCF5C-A4DD-444F-8E32-20A0B4FAE432}" type="parTrans" cxnId="{0835416D-9704-456E-9BF7-C774671DBF88}">
      <dgm:prSet/>
      <dgm:spPr/>
      <dgm:t>
        <a:bodyPr/>
        <a:lstStyle/>
        <a:p>
          <a:endParaRPr lang="th-TH" sz="1400"/>
        </a:p>
      </dgm:t>
    </dgm:pt>
    <dgm:pt modelId="{641B8C99-7AA3-4978-8899-E879841D1B0C}" type="sibTrans" cxnId="{0835416D-9704-456E-9BF7-C774671DBF88}">
      <dgm:prSet/>
      <dgm:spPr/>
      <dgm:t>
        <a:bodyPr/>
        <a:lstStyle/>
        <a:p>
          <a:endParaRPr lang="th-TH" sz="1400"/>
        </a:p>
      </dgm:t>
    </dgm:pt>
    <dgm:pt modelId="{B9A8144E-1A87-49C7-9C2C-84E2F21F0F81}">
      <dgm:prSet phldrT="[Text]" custT="1"/>
      <dgm:spPr/>
      <dgm:t>
        <a:bodyPr/>
        <a:lstStyle/>
        <a:p>
          <a:r>
            <a:rPr lang="th-TH" sz="1400" b="1" dirty="0" smtClean="0"/>
            <a:t>ราคาพลังงาน และสถานการณ์ต่างประเทศ</a:t>
          </a:r>
          <a:endParaRPr lang="th-TH" sz="1400" b="1" dirty="0"/>
        </a:p>
      </dgm:t>
    </dgm:pt>
    <dgm:pt modelId="{4C9F9F10-8A33-4443-9153-FCA8857A2E58}" type="parTrans" cxnId="{3156C58B-FF0D-4A5F-8A03-B53C813E1D60}">
      <dgm:prSet/>
      <dgm:spPr/>
      <dgm:t>
        <a:bodyPr/>
        <a:lstStyle/>
        <a:p>
          <a:endParaRPr lang="th-TH" sz="1400"/>
        </a:p>
      </dgm:t>
    </dgm:pt>
    <dgm:pt modelId="{EBBAE28F-C727-4093-B4D0-790CBEBD8C23}" type="sibTrans" cxnId="{3156C58B-FF0D-4A5F-8A03-B53C813E1D60}">
      <dgm:prSet/>
      <dgm:spPr/>
      <dgm:t>
        <a:bodyPr/>
        <a:lstStyle/>
        <a:p>
          <a:endParaRPr lang="th-TH" sz="1400"/>
        </a:p>
      </dgm:t>
    </dgm:pt>
    <dgm:pt modelId="{B903DF45-879B-4C35-A545-9A2F70B46BC2}">
      <dgm:prSet phldrT="[Text]" custT="1"/>
      <dgm:spPr/>
      <dgm:t>
        <a:bodyPr/>
        <a:lstStyle/>
        <a:p>
          <a:r>
            <a:rPr lang="th-TH" sz="1400" dirty="0" smtClean="0">
              <a:solidFill>
                <a:schemeClr val="tx1"/>
              </a:solidFill>
            </a:rPr>
            <a:t>ส่งเสริมการแข่งขันในธุรกิจพลังงานและลดการผูกขาด พัฒนากลไกและเครื่องมือต่างๆในการถ่วงดุลอำนาจในการประกอบกิจการ</a:t>
          </a:r>
          <a:endParaRPr lang="th-TH" sz="1400" dirty="0">
            <a:solidFill>
              <a:schemeClr val="tx1"/>
            </a:solidFill>
          </a:endParaRPr>
        </a:p>
      </dgm:t>
    </dgm:pt>
    <dgm:pt modelId="{E76A7BD9-BFAB-4EA4-B02D-A0F226E59DA2}" type="parTrans" cxnId="{D2169D9A-010F-40CC-903D-32BA818C76BD}">
      <dgm:prSet/>
      <dgm:spPr/>
      <dgm:t>
        <a:bodyPr/>
        <a:lstStyle/>
        <a:p>
          <a:endParaRPr lang="th-TH" sz="1400"/>
        </a:p>
      </dgm:t>
    </dgm:pt>
    <dgm:pt modelId="{F63324EB-4EF4-4DEA-BD5A-B843779EC4A6}" type="sibTrans" cxnId="{D2169D9A-010F-40CC-903D-32BA818C76BD}">
      <dgm:prSet/>
      <dgm:spPr/>
      <dgm:t>
        <a:bodyPr/>
        <a:lstStyle/>
        <a:p>
          <a:endParaRPr lang="th-TH" sz="1400"/>
        </a:p>
      </dgm:t>
    </dgm:pt>
    <dgm:pt modelId="{F2AF2E28-C5A8-413D-9C2B-B1E66807D896}">
      <dgm:prSet phldrT="[Text]" custT="1"/>
      <dgm:spPr/>
      <dgm:t>
        <a:bodyPr/>
        <a:lstStyle/>
        <a:p>
          <a:r>
            <a:rPr lang="th-TH" sz="1400" b="1" dirty="0" smtClean="0"/>
            <a:t>เศรษฐกิจ อุตสาหกรรม โลจิสติกส์ โครงสร้างพื้นฐาน</a:t>
          </a:r>
          <a:endParaRPr lang="th-TH" sz="1400" b="1" dirty="0"/>
        </a:p>
      </dgm:t>
    </dgm:pt>
    <dgm:pt modelId="{BB61B658-AD6A-4309-97D4-4E9DB2F3B91B}" type="parTrans" cxnId="{DA7769C8-B0B1-43D6-B685-AB760F9AF39C}">
      <dgm:prSet/>
      <dgm:spPr/>
      <dgm:t>
        <a:bodyPr/>
        <a:lstStyle/>
        <a:p>
          <a:endParaRPr lang="th-TH" sz="1400"/>
        </a:p>
      </dgm:t>
    </dgm:pt>
    <dgm:pt modelId="{971D9F52-843F-42CB-BD16-59E07F78ACE6}" type="sibTrans" cxnId="{DA7769C8-B0B1-43D6-B685-AB760F9AF39C}">
      <dgm:prSet/>
      <dgm:spPr/>
      <dgm:t>
        <a:bodyPr/>
        <a:lstStyle/>
        <a:p>
          <a:endParaRPr lang="th-TH" sz="1400"/>
        </a:p>
      </dgm:t>
    </dgm:pt>
    <dgm:pt modelId="{8D6E7B0D-6E50-4280-8331-8B2C574301B7}">
      <dgm:prSet phldrT="[Text]" custT="1"/>
      <dgm:spPr/>
      <dgm:t>
        <a:bodyPr/>
        <a:lstStyle/>
        <a:p>
          <a:r>
            <a:rPr lang="th-TH" sz="1400" dirty="0" smtClean="0">
              <a:solidFill>
                <a:schemeClr val="tx1"/>
              </a:solidFill>
            </a:rPr>
            <a:t>พัฒนาระบบการขนส่ง จำหน่าย และค้าปลีกก๊าซธรรมชาติให้มีประสิทธิภาพ </a:t>
          </a:r>
          <a:r>
            <a:rPr lang="en-US" sz="1000" dirty="0" smtClean="0">
              <a:solidFill>
                <a:srgbClr val="C00000"/>
              </a:solidFill>
            </a:rPr>
            <a:t>(W2)</a:t>
          </a:r>
          <a:endParaRPr lang="th-TH" sz="1000" dirty="0">
            <a:solidFill>
              <a:schemeClr val="tx1"/>
            </a:solidFill>
          </a:endParaRPr>
        </a:p>
      </dgm:t>
    </dgm:pt>
    <dgm:pt modelId="{F697139A-916A-4F74-94FD-0D96F246BC20}" type="parTrans" cxnId="{30DF77C8-11B1-450C-9853-1D262C92F1D3}">
      <dgm:prSet/>
      <dgm:spPr/>
      <dgm:t>
        <a:bodyPr/>
        <a:lstStyle/>
        <a:p>
          <a:endParaRPr lang="th-TH" sz="1400"/>
        </a:p>
      </dgm:t>
    </dgm:pt>
    <dgm:pt modelId="{5D6C55D9-0209-47C5-85CC-28547DE8AD0D}" type="sibTrans" cxnId="{30DF77C8-11B1-450C-9853-1D262C92F1D3}">
      <dgm:prSet/>
      <dgm:spPr/>
      <dgm:t>
        <a:bodyPr/>
        <a:lstStyle/>
        <a:p>
          <a:endParaRPr lang="th-TH" sz="1400"/>
        </a:p>
      </dgm:t>
    </dgm:pt>
    <dgm:pt modelId="{A31C75C4-C73F-49AA-A04A-C22F7EC2568A}">
      <dgm:prSet phldrT="[Text]" custT="1"/>
      <dgm:spPr/>
      <dgm:t>
        <a:bodyPr/>
        <a:lstStyle/>
        <a:p>
          <a:r>
            <a:rPr lang="th-TH" sz="1400" b="1" dirty="0" smtClean="0">
              <a:latin typeface="+mn-lt"/>
            </a:rPr>
            <a:t>ความตระหนักรู้ การมีส่วนร่วม กระจายรายได้สู่สังคม </a:t>
          </a:r>
          <a:endParaRPr lang="th-TH" sz="1400" b="1" dirty="0"/>
        </a:p>
      </dgm:t>
    </dgm:pt>
    <dgm:pt modelId="{51D8436C-7A1B-40F4-8A23-6E1835DA4C29}" type="sibTrans" cxnId="{DBF98D56-1FAE-40FE-AA6D-E41477F10AD0}">
      <dgm:prSet/>
      <dgm:spPr/>
      <dgm:t>
        <a:bodyPr/>
        <a:lstStyle/>
        <a:p>
          <a:endParaRPr lang="th-TH" sz="1400"/>
        </a:p>
      </dgm:t>
    </dgm:pt>
    <dgm:pt modelId="{D28472E4-915D-4921-A9AB-823CFDCF01AE}" type="parTrans" cxnId="{DBF98D56-1FAE-40FE-AA6D-E41477F10AD0}">
      <dgm:prSet/>
      <dgm:spPr/>
      <dgm:t>
        <a:bodyPr/>
        <a:lstStyle/>
        <a:p>
          <a:endParaRPr lang="th-TH" sz="1400"/>
        </a:p>
      </dgm:t>
    </dgm:pt>
    <dgm:pt modelId="{FCF7706E-FCD5-4608-9698-1E65AD81BB41}">
      <dgm:prSet phldrT="[Text]" custT="1"/>
      <dgm:spPr/>
      <dgm:t>
        <a:bodyPr/>
        <a:lstStyle/>
        <a:p>
          <a:r>
            <a:rPr lang="th-TH" sz="1400" b="0" dirty="0" smtClean="0">
              <a:solidFill>
                <a:schemeClr val="tx1"/>
              </a:solidFill>
            </a:rPr>
            <a:t>มีการสื่อสารและเปิดเผยข้อมูลที่ใช้ในการตัดสินใจอย่างโปร่งใส  </a:t>
          </a:r>
          <a:r>
            <a:rPr lang="en-US" sz="1000" dirty="0" smtClean="0">
              <a:solidFill>
                <a:srgbClr val="C00000"/>
              </a:solidFill>
            </a:rPr>
            <a:t>(W3)</a:t>
          </a:r>
          <a:endParaRPr lang="th-TH" sz="1000" b="0" dirty="0">
            <a:solidFill>
              <a:schemeClr val="tx1"/>
            </a:solidFill>
          </a:endParaRPr>
        </a:p>
      </dgm:t>
    </dgm:pt>
    <dgm:pt modelId="{5CB7EDAE-24B0-41BF-A2FE-FB8EF6E79C85}" type="parTrans" cxnId="{A51CFC94-5308-4396-81EF-8AA9EBB05524}">
      <dgm:prSet/>
      <dgm:spPr/>
      <dgm:t>
        <a:bodyPr/>
        <a:lstStyle/>
        <a:p>
          <a:endParaRPr lang="th-TH" sz="1400"/>
        </a:p>
      </dgm:t>
    </dgm:pt>
    <dgm:pt modelId="{FE5FD8B1-E2DC-4BF0-8BD0-EBF7AEEDE07C}" type="sibTrans" cxnId="{A51CFC94-5308-4396-81EF-8AA9EBB05524}">
      <dgm:prSet/>
      <dgm:spPr/>
      <dgm:t>
        <a:bodyPr/>
        <a:lstStyle/>
        <a:p>
          <a:endParaRPr lang="th-TH" sz="1400"/>
        </a:p>
      </dgm:t>
    </dgm:pt>
    <dgm:pt modelId="{2E99BFD6-E451-486D-9AE4-E42B89C8F45E}">
      <dgm:prSet phldrT="[Text]" custT="1"/>
      <dgm:spPr/>
      <dgm:t>
        <a:bodyPr/>
        <a:lstStyle/>
        <a:p>
          <a:r>
            <a:rPr lang="th-TH" sz="1400" b="1" dirty="0" smtClean="0"/>
            <a:t>เทคโนโลยีและการพัฒนาแหล่งพลังงาน</a:t>
          </a:r>
          <a:endParaRPr lang="th-TH" sz="1400" b="1" dirty="0"/>
        </a:p>
      </dgm:t>
    </dgm:pt>
    <dgm:pt modelId="{49C9F55A-8427-419A-B5BB-192B110042F5}" type="parTrans" cxnId="{389CCA35-9B8D-45C3-A650-0F6F2C5ED62C}">
      <dgm:prSet/>
      <dgm:spPr/>
      <dgm:t>
        <a:bodyPr/>
        <a:lstStyle/>
        <a:p>
          <a:endParaRPr lang="th-TH" sz="1400"/>
        </a:p>
      </dgm:t>
    </dgm:pt>
    <dgm:pt modelId="{3ED87830-EE11-4864-A658-4F982F5CDADD}" type="sibTrans" cxnId="{389CCA35-9B8D-45C3-A650-0F6F2C5ED62C}">
      <dgm:prSet/>
      <dgm:spPr/>
      <dgm:t>
        <a:bodyPr/>
        <a:lstStyle/>
        <a:p>
          <a:endParaRPr lang="th-TH" sz="1400"/>
        </a:p>
      </dgm:t>
    </dgm:pt>
    <dgm:pt modelId="{EB69F002-01D7-4E7F-AF4D-A8AE059E8922}">
      <dgm:prSet custT="1"/>
      <dgm:spPr/>
      <dgm:t>
        <a:bodyPr/>
        <a:lstStyle/>
        <a:p>
          <a:endParaRPr lang="th-TH" sz="1400" b="0" dirty="0" smtClean="0"/>
        </a:p>
      </dgm:t>
    </dgm:pt>
    <dgm:pt modelId="{428C2F00-AF5A-41DA-ACF7-F3EC7F2D5BF7}" type="parTrans" cxnId="{298A38D9-8374-45B6-A47F-6201F46EB128}">
      <dgm:prSet/>
      <dgm:spPr/>
      <dgm:t>
        <a:bodyPr/>
        <a:lstStyle/>
        <a:p>
          <a:endParaRPr lang="th-TH"/>
        </a:p>
      </dgm:t>
    </dgm:pt>
    <dgm:pt modelId="{B3B8807D-AC37-484A-B6E8-01199C621814}" type="sibTrans" cxnId="{298A38D9-8374-45B6-A47F-6201F46EB128}">
      <dgm:prSet/>
      <dgm:spPr/>
      <dgm:t>
        <a:bodyPr/>
        <a:lstStyle/>
        <a:p>
          <a:endParaRPr lang="th-TH"/>
        </a:p>
      </dgm:t>
    </dgm:pt>
    <dgm:pt modelId="{72BBD647-378D-4E61-95D0-9A64179F8C50}">
      <dgm:prSet custT="1"/>
      <dgm:spPr/>
      <dgm:t>
        <a:bodyPr/>
        <a:lstStyle/>
        <a:p>
          <a:r>
            <a:rPr lang="th-TH" sz="1400" dirty="0" smtClean="0">
              <a:solidFill>
                <a:schemeClr val="tx1"/>
              </a:solidFill>
            </a:rPr>
            <a:t>สร้างกลไกการทำงานเพื่อเตรียมการรับมือกับเหตุการณ์ฉุกเฉิน </a:t>
          </a:r>
          <a:r>
            <a:rPr lang="en-US" sz="1000" dirty="0" smtClean="0">
              <a:solidFill>
                <a:srgbClr val="C00000"/>
              </a:solidFill>
            </a:rPr>
            <a:t>(S1-2,T1)</a:t>
          </a:r>
          <a:endParaRPr lang="th-TH" sz="1000" dirty="0">
            <a:solidFill>
              <a:schemeClr val="tx1"/>
            </a:solidFill>
          </a:endParaRPr>
        </a:p>
      </dgm:t>
    </dgm:pt>
    <dgm:pt modelId="{E53340DF-8D8A-4E18-BD33-85D599C446A0}" type="parTrans" cxnId="{90117B33-0782-4626-9E36-45C46B732B31}">
      <dgm:prSet/>
      <dgm:spPr/>
      <dgm:t>
        <a:bodyPr/>
        <a:lstStyle/>
        <a:p>
          <a:endParaRPr lang="th-TH"/>
        </a:p>
      </dgm:t>
    </dgm:pt>
    <dgm:pt modelId="{3F17B9B0-8482-4660-9A0C-B9D64F640AF8}" type="sibTrans" cxnId="{90117B33-0782-4626-9E36-45C46B732B31}">
      <dgm:prSet/>
      <dgm:spPr/>
      <dgm:t>
        <a:bodyPr/>
        <a:lstStyle/>
        <a:p>
          <a:endParaRPr lang="th-TH"/>
        </a:p>
      </dgm:t>
    </dgm:pt>
    <dgm:pt modelId="{A353BF6E-645A-4821-A002-5F8503C1334A}">
      <dgm:prSet phldrT="[Text]" custT="1"/>
      <dgm:spPr/>
      <dgm:t>
        <a:bodyPr/>
        <a:lstStyle/>
        <a:p>
          <a:r>
            <a:rPr lang="th-TH" sz="1400" dirty="0" smtClean="0">
              <a:solidFill>
                <a:schemeClr val="tx1"/>
              </a:solidFill>
            </a:rPr>
            <a:t>ลดการแทรกแซงกลไกตลาดและกลไกราคาตลอดห่วงโซ่อุปทาน</a:t>
          </a:r>
          <a:endParaRPr lang="th-TH" sz="1400" dirty="0">
            <a:solidFill>
              <a:schemeClr val="tx1"/>
            </a:solidFill>
          </a:endParaRPr>
        </a:p>
      </dgm:t>
    </dgm:pt>
    <dgm:pt modelId="{140200FB-E151-43EA-85A7-05AAE8A02FC5}" type="parTrans" cxnId="{E6AA1690-BD59-4E1F-A1A4-3C4974B400A5}">
      <dgm:prSet/>
      <dgm:spPr/>
      <dgm:t>
        <a:bodyPr/>
        <a:lstStyle/>
        <a:p>
          <a:endParaRPr lang="th-TH"/>
        </a:p>
      </dgm:t>
    </dgm:pt>
    <dgm:pt modelId="{63A6CD3F-6975-476F-B923-04E85C48A6FA}" type="sibTrans" cxnId="{E6AA1690-BD59-4E1F-A1A4-3C4974B400A5}">
      <dgm:prSet/>
      <dgm:spPr/>
      <dgm:t>
        <a:bodyPr/>
        <a:lstStyle/>
        <a:p>
          <a:endParaRPr lang="th-TH"/>
        </a:p>
      </dgm:t>
    </dgm:pt>
    <dgm:pt modelId="{4969766B-E389-45B2-A9E5-3337DE837335}">
      <dgm:prSet phldrT="[Text]" custT="1"/>
      <dgm:spPr/>
      <dgm:t>
        <a:bodyPr/>
        <a:lstStyle/>
        <a:p>
          <a:r>
            <a:rPr lang="th-TH" sz="1400" b="0" dirty="0" smtClean="0">
              <a:solidFill>
                <a:schemeClr val="tx1"/>
              </a:solidFill>
            </a:rPr>
            <a:t>ใช้หลักการประกอบกิจการบนหลักธรรมาภิบาลและเป็นธรรมต่อคู่ค้าและผู้บริโภค </a:t>
          </a:r>
          <a:r>
            <a:rPr lang="en-US" sz="1000" dirty="0" smtClean="0">
              <a:solidFill>
                <a:srgbClr val="C00000"/>
              </a:solidFill>
            </a:rPr>
            <a:t>(W3)</a:t>
          </a:r>
          <a:endParaRPr lang="th-TH" sz="1000" b="0" dirty="0">
            <a:solidFill>
              <a:schemeClr val="tx1"/>
            </a:solidFill>
          </a:endParaRPr>
        </a:p>
      </dgm:t>
    </dgm:pt>
    <dgm:pt modelId="{0EB8F20A-3E87-43B1-B9C8-5FDF17090964}" type="parTrans" cxnId="{0D115CAA-C8F6-4FA2-9DA4-53E8AB1ACBB6}">
      <dgm:prSet/>
      <dgm:spPr/>
      <dgm:t>
        <a:bodyPr/>
        <a:lstStyle/>
        <a:p>
          <a:endParaRPr lang="th-TH"/>
        </a:p>
      </dgm:t>
    </dgm:pt>
    <dgm:pt modelId="{4E4A3DE6-2055-43D1-98C8-1B31E3F8934F}" type="sibTrans" cxnId="{0D115CAA-C8F6-4FA2-9DA4-53E8AB1ACBB6}">
      <dgm:prSet/>
      <dgm:spPr/>
      <dgm:t>
        <a:bodyPr/>
        <a:lstStyle/>
        <a:p>
          <a:endParaRPr lang="th-TH"/>
        </a:p>
      </dgm:t>
    </dgm:pt>
    <dgm:pt modelId="{3DE55BED-25FB-48D4-A34A-0E2160553880}">
      <dgm:prSet phldrT="[Text]" custT="1"/>
      <dgm:spPr/>
      <dgm:t>
        <a:bodyPr/>
        <a:lstStyle/>
        <a:p>
          <a:r>
            <a:rPr lang="th-TH" sz="1400" dirty="0" smtClean="0">
              <a:solidFill>
                <a:schemeClr val="tx1"/>
              </a:solidFill>
            </a:rPr>
            <a:t>พัฒนาศักยภาพ พัฒนาและวิจัยเทคโนโลยีใหม่ในการสำรวจและผลิตปิโตรเลียม </a:t>
          </a:r>
          <a:r>
            <a:rPr lang="en-US" sz="1000" dirty="0" smtClean="0">
              <a:solidFill>
                <a:srgbClr val="C00000"/>
              </a:solidFill>
            </a:rPr>
            <a:t>(W1, O1)</a:t>
          </a:r>
          <a:endParaRPr lang="th-TH" sz="1000" b="0" dirty="0">
            <a:solidFill>
              <a:srgbClr val="C00000"/>
            </a:solidFill>
          </a:endParaRPr>
        </a:p>
      </dgm:t>
    </dgm:pt>
    <dgm:pt modelId="{4158157C-4C4D-4661-864B-CAAACB2C8A67}" type="parTrans" cxnId="{CD1A660C-17A1-417B-8387-C39151E7259F}">
      <dgm:prSet/>
      <dgm:spPr/>
      <dgm:t>
        <a:bodyPr/>
        <a:lstStyle/>
        <a:p>
          <a:endParaRPr lang="th-TH"/>
        </a:p>
      </dgm:t>
    </dgm:pt>
    <dgm:pt modelId="{92749E13-4FCE-49C4-A005-42B656768FF5}" type="sibTrans" cxnId="{CD1A660C-17A1-417B-8387-C39151E7259F}">
      <dgm:prSet/>
      <dgm:spPr/>
      <dgm:t>
        <a:bodyPr/>
        <a:lstStyle/>
        <a:p>
          <a:endParaRPr lang="th-TH"/>
        </a:p>
      </dgm:t>
    </dgm:pt>
    <dgm:pt modelId="{D742152B-4641-422F-B249-3FFF20E21D84}">
      <dgm:prSet phldrT="[Text]" custT="1"/>
      <dgm:spPr/>
      <dgm:t>
        <a:bodyPr/>
        <a:lstStyle/>
        <a:p>
          <a:endParaRPr lang="th-TH" sz="1400" b="0" dirty="0">
            <a:solidFill>
              <a:srgbClr val="C00000"/>
            </a:solidFill>
          </a:endParaRPr>
        </a:p>
      </dgm:t>
    </dgm:pt>
    <dgm:pt modelId="{E6EC6119-2F66-4AA1-BFB4-5301BDA98669}" type="parTrans" cxnId="{A83AE3B4-3153-46A0-BE4E-96F582422FEF}">
      <dgm:prSet/>
      <dgm:spPr/>
      <dgm:t>
        <a:bodyPr/>
        <a:lstStyle/>
        <a:p>
          <a:endParaRPr lang="th-TH"/>
        </a:p>
      </dgm:t>
    </dgm:pt>
    <dgm:pt modelId="{1AB74FE8-50FE-46C2-A164-6D7DB74CDD0A}" type="sibTrans" cxnId="{A83AE3B4-3153-46A0-BE4E-96F582422FEF}">
      <dgm:prSet/>
      <dgm:spPr/>
      <dgm:t>
        <a:bodyPr/>
        <a:lstStyle/>
        <a:p>
          <a:endParaRPr lang="th-TH"/>
        </a:p>
      </dgm:t>
    </dgm:pt>
    <dgm:pt modelId="{6356C5F4-7194-456D-A2C6-51359445E2CE}">
      <dgm:prSet phldrT="[Text]" custT="1"/>
      <dgm:spPr/>
      <dgm:t>
        <a:bodyPr/>
        <a:lstStyle/>
        <a:p>
          <a:r>
            <a:rPr lang="th-TH" sz="1400" dirty="0" smtClean="0">
              <a:solidFill>
                <a:schemeClr val="tx1"/>
              </a:solidFill>
            </a:rPr>
            <a:t>จัดหาและลงทุนแหล่งพลังงานนอกประเทศ </a:t>
          </a:r>
          <a:r>
            <a:rPr lang="en-US" sz="1000" dirty="0" smtClean="0">
              <a:solidFill>
                <a:srgbClr val="C00000"/>
              </a:solidFill>
            </a:rPr>
            <a:t>(W1, O1-2)</a:t>
          </a:r>
          <a:endParaRPr lang="th-TH" sz="1000" b="0" dirty="0">
            <a:solidFill>
              <a:srgbClr val="C00000"/>
            </a:solidFill>
          </a:endParaRPr>
        </a:p>
      </dgm:t>
    </dgm:pt>
    <dgm:pt modelId="{613E80E8-5293-4F1E-AD55-B9FE891A6AD8}" type="parTrans" cxnId="{35F9227C-9332-4435-AFAF-966CFA4928AE}">
      <dgm:prSet/>
      <dgm:spPr/>
      <dgm:t>
        <a:bodyPr/>
        <a:lstStyle/>
        <a:p>
          <a:endParaRPr lang="th-TH"/>
        </a:p>
      </dgm:t>
    </dgm:pt>
    <dgm:pt modelId="{7F595852-C840-47F2-B216-60E4C5121A07}" type="sibTrans" cxnId="{35F9227C-9332-4435-AFAF-966CFA4928AE}">
      <dgm:prSet/>
      <dgm:spPr/>
      <dgm:t>
        <a:bodyPr/>
        <a:lstStyle/>
        <a:p>
          <a:endParaRPr lang="th-TH"/>
        </a:p>
      </dgm:t>
    </dgm:pt>
    <dgm:pt modelId="{9BD2DC91-6BD9-48CB-A05F-FF2BF0F48482}">
      <dgm:prSet phldrT="[Text]" custT="1"/>
      <dgm:spPr/>
      <dgm:t>
        <a:bodyPr/>
        <a:lstStyle/>
        <a:p>
          <a:r>
            <a:rPr lang="th-TH" sz="1400" b="0" dirty="0" smtClean="0">
              <a:solidFill>
                <a:schemeClr val="tx1"/>
              </a:solidFill>
            </a:rPr>
            <a:t>พัฒนางานวิจัยเชิงลึก รวมถึงการตรวจสอบกิจการอย่างโปร่งใส </a:t>
          </a:r>
          <a:r>
            <a:rPr lang="en-US" sz="1000" dirty="0" smtClean="0">
              <a:solidFill>
                <a:srgbClr val="C00000"/>
              </a:solidFill>
            </a:rPr>
            <a:t>(W3)</a:t>
          </a:r>
          <a:endParaRPr lang="th-TH" sz="1000" b="0" dirty="0">
            <a:solidFill>
              <a:schemeClr val="tx1"/>
            </a:solidFill>
          </a:endParaRPr>
        </a:p>
      </dgm:t>
    </dgm:pt>
    <dgm:pt modelId="{31F72286-AAF0-4498-92F2-EA0A30433075}" type="parTrans" cxnId="{DFDC8C57-0BE3-4FC9-BF36-1DCAE1B41D5F}">
      <dgm:prSet/>
      <dgm:spPr/>
      <dgm:t>
        <a:bodyPr/>
        <a:lstStyle/>
        <a:p>
          <a:endParaRPr lang="th-TH"/>
        </a:p>
      </dgm:t>
    </dgm:pt>
    <dgm:pt modelId="{356C5231-DBFD-423D-90AD-C1BA6A6AAD9F}" type="sibTrans" cxnId="{DFDC8C57-0BE3-4FC9-BF36-1DCAE1B41D5F}">
      <dgm:prSet/>
      <dgm:spPr/>
      <dgm:t>
        <a:bodyPr/>
        <a:lstStyle/>
        <a:p>
          <a:endParaRPr lang="th-TH"/>
        </a:p>
      </dgm:t>
    </dgm:pt>
    <dgm:pt modelId="{0076C265-EDFC-4AE6-B598-7DF72FC2634B}">
      <dgm:prSet phldrT="[Text]" custT="1"/>
      <dgm:spPr/>
      <dgm:t>
        <a:bodyPr/>
        <a:lstStyle/>
        <a:p>
          <a:r>
            <a:rPr lang="th-TH" sz="1400" b="0" dirty="0" smtClean="0">
              <a:solidFill>
                <a:schemeClr val="tx1"/>
              </a:solidFill>
            </a:rPr>
            <a:t>เผยแพร่ความรู้และข้อเท็จจริงต่อสาธารณะ </a:t>
          </a:r>
          <a:r>
            <a:rPr lang="en-US" sz="1000" dirty="0" smtClean="0">
              <a:solidFill>
                <a:srgbClr val="C00000"/>
              </a:solidFill>
            </a:rPr>
            <a:t>(W3)</a:t>
          </a:r>
          <a:endParaRPr lang="th-TH" sz="1000" b="0" dirty="0">
            <a:solidFill>
              <a:schemeClr val="tx1"/>
            </a:solidFill>
          </a:endParaRPr>
        </a:p>
      </dgm:t>
    </dgm:pt>
    <dgm:pt modelId="{CB41DCCA-E51F-4E37-AE0A-42E17166805A}" type="parTrans" cxnId="{6801D208-C5E2-4CE2-A9B7-2AFC373C39E0}">
      <dgm:prSet/>
      <dgm:spPr/>
      <dgm:t>
        <a:bodyPr/>
        <a:lstStyle/>
        <a:p>
          <a:endParaRPr lang="th-TH"/>
        </a:p>
      </dgm:t>
    </dgm:pt>
    <dgm:pt modelId="{F3EB455F-DD2B-499D-801F-BB47A4D6FE31}" type="sibTrans" cxnId="{6801D208-C5E2-4CE2-A9B7-2AFC373C39E0}">
      <dgm:prSet/>
      <dgm:spPr/>
      <dgm:t>
        <a:bodyPr/>
        <a:lstStyle/>
        <a:p>
          <a:endParaRPr lang="th-TH"/>
        </a:p>
      </dgm:t>
    </dgm:pt>
    <dgm:pt modelId="{DE56B08A-6269-4049-BD9B-65F2CE3E1303}">
      <dgm:prSet phldrT="[Text]" custT="1"/>
      <dgm:spPr/>
      <dgm:t>
        <a:bodyPr/>
        <a:lstStyle/>
        <a:p>
          <a:r>
            <a:rPr lang="th-TH" sz="1400" dirty="0" smtClean="0">
              <a:solidFill>
                <a:schemeClr val="tx1"/>
              </a:solidFill>
            </a:rPr>
            <a:t>ผลักดันให้เกิดการสร้างรายได้ให้ประเทศจากอุตสาหกรรมปิโตรเลียมและปิโตรเคมี </a:t>
          </a:r>
          <a:r>
            <a:rPr lang="en-US" sz="1000" dirty="0" smtClean="0">
              <a:solidFill>
                <a:srgbClr val="C00000"/>
              </a:solidFill>
            </a:rPr>
            <a:t>(S3, O2)</a:t>
          </a:r>
          <a:endParaRPr lang="th-TH" sz="1000" dirty="0">
            <a:solidFill>
              <a:schemeClr val="tx1"/>
            </a:solidFill>
          </a:endParaRPr>
        </a:p>
      </dgm:t>
    </dgm:pt>
    <dgm:pt modelId="{45AD75D4-00F7-4468-89D3-6BE85D676321}" type="parTrans" cxnId="{C3425EA7-796C-4B5B-A341-B051D5FE2FFC}">
      <dgm:prSet/>
      <dgm:spPr/>
      <dgm:t>
        <a:bodyPr/>
        <a:lstStyle/>
        <a:p>
          <a:endParaRPr lang="en-US"/>
        </a:p>
      </dgm:t>
    </dgm:pt>
    <dgm:pt modelId="{20ACBCB2-928C-4797-A349-FFF274137BB5}" type="sibTrans" cxnId="{C3425EA7-796C-4B5B-A341-B051D5FE2FFC}">
      <dgm:prSet/>
      <dgm:spPr/>
      <dgm:t>
        <a:bodyPr/>
        <a:lstStyle/>
        <a:p>
          <a:endParaRPr lang="en-US"/>
        </a:p>
      </dgm:t>
    </dgm:pt>
    <dgm:pt modelId="{E27C3A16-96C6-48B6-AD16-C1290855C316}">
      <dgm:prSet custT="1"/>
      <dgm:spPr/>
      <dgm:t>
        <a:bodyPr/>
        <a:lstStyle/>
        <a:p>
          <a:r>
            <a:rPr lang="th-TH" sz="1400" dirty="0" smtClean="0">
              <a:solidFill>
                <a:schemeClr val="tx1"/>
              </a:solidFill>
            </a:rPr>
            <a:t>เร่งรัดการเจรจาเพื่อบรรลุข้อตกลงในความร่วมมือด้านพลังงานระหว่างประเทศ </a:t>
          </a:r>
          <a:r>
            <a:rPr lang="en-US" sz="1000" dirty="0" smtClean="0">
              <a:solidFill>
                <a:srgbClr val="C00000"/>
              </a:solidFill>
            </a:rPr>
            <a:t>(W1,O1-2)</a:t>
          </a:r>
          <a:endParaRPr lang="th-TH" sz="1000" dirty="0">
            <a:solidFill>
              <a:schemeClr val="tx1"/>
            </a:solidFill>
          </a:endParaRPr>
        </a:p>
      </dgm:t>
    </dgm:pt>
    <dgm:pt modelId="{A0A33CA3-3FBE-4400-A5CB-68FD8EB61366}" type="parTrans" cxnId="{A3D3927E-196B-44C4-ACDC-BC20832BAF65}">
      <dgm:prSet/>
      <dgm:spPr/>
      <dgm:t>
        <a:bodyPr/>
        <a:lstStyle/>
        <a:p>
          <a:endParaRPr lang="en-US"/>
        </a:p>
      </dgm:t>
    </dgm:pt>
    <dgm:pt modelId="{1ECF7FDF-6D4C-49EA-BEC0-6F25699A0A98}" type="sibTrans" cxnId="{A3D3927E-196B-44C4-ACDC-BC20832BAF65}">
      <dgm:prSet/>
      <dgm:spPr/>
      <dgm:t>
        <a:bodyPr/>
        <a:lstStyle/>
        <a:p>
          <a:endParaRPr lang="en-US"/>
        </a:p>
      </dgm:t>
    </dgm:pt>
    <dgm:pt modelId="{408FF405-2841-4651-8640-3AB1132AC034}" type="pres">
      <dgm:prSet presAssocID="{8D4001F6-7498-4024-8748-328628A795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533BC70-F3FD-42C6-A9CD-BC4753ADE3A7}" type="pres">
      <dgm:prSet presAssocID="{9A7C4E03-4154-4C1B-835C-7F715F4B3A15}" presName="composite" presStyleCnt="0"/>
      <dgm:spPr/>
    </dgm:pt>
    <dgm:pt modelId="{9EBD9E72-6410-4C3D-B2F2-8C9F5F836263}" type="pres">
      <dgm:prSet presAssocID="{9A7C4E03-4154-4C1B-835C-7F715F4B3A15}" presName="parTx" presStyleLbl="alignNode1" presStyleIdx="0" presStyleCnt="5" custLinFactNeighborX="1410" custLinFactNeighborY="-42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67FEDA0-2A34-40EF-86D5-ED8125D0D97E}" type="pres">
      <dgm:prSet presAssocID="{9A7C4E03-4154-4C1B-835C-7F715F4B3A15}" presName="desTx" presStyleLbl="alignAccFollowNode1" presStyleIdx="0" presStyleCnt="5" custScaleY="113800" custLinFactNeighborX="176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2E7379F-FABC-47CF-B662-8568B8286737}" type="pres">
      <dgm:prSet presAssocID="{EFFA04D3-1BCE-40FB-BE51-B44C8B59996A}" presName="space" presStyleCnt="0"/>
      <dgm:spPr/>
    </dgm:pt>
    <dgm:pt modelId="{3C01C1F8-4C34-4461-AB89-E7DDB0F15762}" type="pres">
      <dgm:prSet presAssocID="{B9A8144E-1A87-49C7-9C2C-84E2F21F0F81}" presName="composite" presStyleCnt="0"/>
      <dgm:spPr/>
    </dgm:pt>
    <dgm:pt modelId="{21D0E758-705D-4921-B03B-6C2221E17D1C}" type="pres">
      <dgm:prSet presAssocID="{B9A8144E-1A87-49C7-9C2C-84E2F21F0F81}" presName="parTx" presStyleLbl="alignNode1" presStyleIdx="1" presStyleCnt="5" custLinFactNeighborX="-358" custLinFactNeighborY="-42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5330B5B-2F63-4468-98C4-29ABAC66FF05}" type="pres">
      <dgm:prSet presAssocID="{B9A8144E-1A87-49C7-9C2C-84E2F21F0F81}" presName="desTx" presStyleLbl="alignAccFollowNode1" presStyleIdx="1" presStyleCnt="5" custScaleY="1138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A49983A-23E1-4076-A935-4DE0C775519D}" type="pres">
      <dgm:prSet presAssocID="{EBBAE28F-C727-4093-B4D0-790CBEBD8C23}" presName="space" presStyleCnt="0"/>
      <dgm:spPr/>
    </dgm:pt>
    <dgm:pt modelId="{D1ECD4C0-15EB-4081-A763-484FF72D79C1}" type="pres">
      <dgm:prSet presAssocID="{F2AF2E28-C5A8-413D-9C2B-B1E66807D896}" presName="composite" presStyleCnt="0"/>
      <dgm:spPr/>
    </dgm:pt>
    <dgm:pt modelId="{E2DFBD70-0AEB-4955-B23D-A62C05D7208A}" type="pres">
      <dgm:prSet presAssocID="{F2AF2E28-C5A8-413D-9C2B-B1E66807D896}" presName="parTx" presStyleLbl="alignNode1" presStyleIdx="2" presStyleCnt="5" custLinFactNeighborX="-358" custLinFactNeighborY="-42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BA4F3EE-8396-4C02-B9E7-42E31B955F63}" type="pres">
      <dgm:prSet presAssocID="{F2AF2E28-C5A8-413D-9C2B-B1E66807D896}" presName="desTx" presStyleLbl="alignAccFollowNode1" presStyleIdx="2" presStyleCnt="5" custScaleY="1138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AA0B28F-93A8-4D12-B7D6-F05809A545F6}" type="pres">
      <dgm:prSet presAssocID="{971D9F52-843F-42CB-BD16-59E07F78ACE6}" presName="space" presStyleCnt="0"/>
      <dgm:spPr/>
    </dgm:pt>
    <dgm:pt modelId="{FEE01BFC-C89A-4557-A6AE-FF092B881899}" type="pres">
      <dgm:prSet presAssocID="{A31C75C4-C73F-49AA-A04A-C22F7EC2568A}" presName="composite" presStyleCnt="0"/>
      <dgm:spPr/>
    </dgm:pt>
    <dgm:pt modelId="{ECBB84AC-BDA6-4395-9F3E-2F1298A5548D}" type="pres">
      <dgm:prSet presAssocID="{A31C75C4-C73F-49AA-A04A-C22F7EC2568A}" presName="parTx" presStyleLbl="alignNode1" presStyleIdx="3" presStyleCnt="5" custLinFactNeighborX="-358" custLinFactNeighborY="-42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6D0BCCB-9CB5-4B26-8E00-BBE3C9CA5202}" type="pres">
      <dgm:prSet presAssocID="{A31C75C4-C73F-49AA-A04A-C22F7EC2568A}" presName="desTx" presStyleLbl="alignAccFollowNode1" presStyleIdx="3" presStyleCnt="5" custScaleY="1138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628C2B-AA5F-4613-A1A9-4C115014516F}" type="pres">
      <dgm:prSet presAssocID="{51D8436C-7A1B-40F4-8A23-6E1835DA4C29}" presName="space" presStyleCnt="0"/>
      <dgm:spPr/>
    </dgm:pt>
    <dgm:pt modelId="{B0112489-73F9-4CD0-A793-4457882381FE}" type="pres">
      <dgm:prSet presAssocID="{2E99BFD6-E451-486D-9AE4-E42B89C8F45E}" presName="composite" presStyleCnt="0"/>
      <dgm:spPr/>
    </dgm:pt>
    <dgm:pt modelId="{6917292F-F17D-45E4-BC90-96C8B0DA7E14}" type="pres">
      <dgm:prSet presAssocID="{2E99BFD6-E451-486D-9AE4-E42B89C8F45E}" presName="parTx" presStyleLbl="alignNode1" presStyleIdx="4" presStyleCnt="5" custLinFactNeighborX="-3700" custLinFactNeighborY="-42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22771F3-B036-44FB-AB6C-4C1D67ACB067}" type="pres">
      <dgm:prSet presAssocID="{2E99BFD6-E451-486D-9AE4-E42B89C8F45E}" presName="desTx" presStyleLbl="alignAccFollowNode1" presStyleIdx="4" presStyleCnt="5" custScaleY="113800" custLinFactNeighborX="-334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3D3927E-196B-44C4-ACDC-BC20832BAF65}" srcId="{9A7C4E03-4154-4C1B-835C-7F715F4B3A15}" destId="{E27C3A16-96C6-48B6-AD16-C1290855C316}" srcOrd="2" destOrd="0" parTransId="{A0A33CA3-3FBE-4400-A5CB-68FD8EB61366}" sibTransId="{1ECF7FDF-6D4C-49EA-BEC0-6F25699A0A98}"/>
    <dgm:cxn modelId="{D2169D9A-010F-40CC-903D-32BA818C76BD}" srcId="{B9A8144E-1A87-49C7-9C2C-84E2F21F0F81}" destId="{B903DF45-879B-4C35-A545-9A2F70B46BC2}" srcOrd="0" destOrd="0" parTransId="{E76A7BD9-BFAB-4EA4-B02D-A0F226E59DA2}" sibTransId="{F63324EB-4EF4-4DEA-BD5A-B843779EC4A6}"/>
    <dgm:cxn modelId="{DBF98D56-1FAE-40FE-AA6D-E41477F10AD0}" srcId="{8D4001F6-7498-4024-8748-328628A7955E}" destId="{A31C75C4-C73F-49AA-A04A-C22F7EC2568A}" srcOrd="3" destOrd="0" parTransId="{D28472E4-915D-4921-A9AB-823CFDCF01AE}" sibTransId="{51D8436C-7A1B-40F4-8A23-6E1835DA4C29}"/>
    <dgm:cxn modelId="{375DBB94-6FE5-4396-9ADB-D1E7838E69B1}" type="presOf" srcId="{A353BF6E-645A-4821-A002-5F8503C1334A}" destId="{55330B5B-2F63-4468-98C4-29ABAC66FF05}" srcOrd="0" destOrd="1" presId="urn:microsoft.com/office/officeart/2005/8/layout/hList1"/>
    <dgm:cxn modelId="{E529FB9E-84AB-42D7-B886-FF365FB1DA32}" type="presOf" srcId="{F2AF2E28-C5A8-413D-9C2B-B1E66807D896}" destId="{E2DFBD70-0AEB-4955-B23D-A62C05D7208A}" srcOrd="0" destOrd="0" presId="urn:microsoft.com/office/officeart/2005/8/layout/hList1"/>
    <dgm:cxn modelId="{A83AE3B4-3153-46A0-BE4E-96F582422FEF}" srcId="{2E99BFD6-E451-486D-9AE4-E42B89C8F45E}" destId="{D742152B-4641-422F-B249-3FFF20E21D84}" srcOrd="2" destOrd="0" parTransId="{E6EC6119-2F66-4AA1-BFB4-5301BDA98669}" sibTransId="{1AB74FE8-50FE-46C2-A164-6D7DB74CDD0A}"/>
    <dgm:cxn modelId="{4A271865-984D-45E1-A179-9D61A22982DC}" type="presOf" srcId="{B903DF45-879B-4C35-A545-9A2F70B46BC2}" destId="{55330B5B-2F63-4468-98C4-29ABAC66FF05}" srcOrd="0" destOrd="0" presId="urn:microsoft.com/office/officeart/2005/8/layout/hList1"/>
    <dgm:cxn modelId="{D3BA3F24-75AE-473C-96BF-FFBD5980ACC0}" type="presOf" srcId="{715C2EFC-E84F-402D-A95D-1ADE25FEDFA5}" destId="{567FEDA0-2A34-40EF-86D5-ED8125D0D97E}" srcOrd="0" destOrd="0" presId="urn:microsoft.com/office/officeart/2005/8/layout/hList1"/>
    <dgm:cxn modelId="{CD1A660C-17A1-417B-8387-C39151E7259F}" srcId="{2E99BFD6-E451-486D-9AE4-E42B89C8F45E}" destId="{3DE55BED-25FB-48D4-A34A-0E2160553880}" srcOrd="0" destOrd="0" parTransId="{4158157C-4C4D-4661-864B-CAAACB2C8A67}" sibTransId="{92749E13-4FCE-49C4-A005-42B656768FF5}"/>
    <dgm:cxn modelId="{35F9227C-9332-4435-AFAF-966CFA4928AE}" srcId="{2E99BFD6-E451-486D-9AE4-E42B89C8F45E}" destId="{6356C5F4-7194-456D-A2C6-51359445E2CE}" srcOrd="1" destOrd="0" parTransId="{613E80E8-5293-4F1E-AD55-B9FE891A6AD8}" sibTransId="{7F595852-C840-47F2-B216-60E4C5121A07}"/>
    <dgm:cxn modelId="{E6AA1690-BD59-4E1F-A1A4-3C4974B400A5}" srcId="{B9A8144E-1A87-49C7-9C2C-84E2F21F0F81}" destId="{A353BF6E-645A-4821-A002-5F8503C1334A}" srcOrd="1" destOrd="0" parTransId="{140200FB-E151-43EA-85A7-05AAE8A02FC5}" sibTransId="{63A6CD3F-6975-476F-B923-04E85C48A6FA}"/>
    <dgm:cxn modelId="{389CCA35-9B8D-45C3-A650-0F6F2C5ED62C}" srcId="{8D4001F6-7498-4024-8748-328628A7955E}" destId="{2E99BFD6-E451-486D-9AE4-E42B89C8F45E}" srcOrd="4" destOrd="0" parTransId="{49C9F55A-8427-419A-B5BB-192B110042F5}" sibTransId="{3ED87830-EE11-4864-A658-4F982F5CDADD}"/>
    <dgm:cxn modelId="{A51CFC94-5308-4396-81EF-8AA9EBB05524}" srcId="{A31C75C4-C73F-49AA-A04A-C22F7EC2568A}" destId="{FCF7706E-FCD5-4608-9698-1E65AD81BB41}" srcOrd="0" destOrd="0" parTransId="{5CB7EDAE-24B0-41BF-A2FE-FB8EF6E79C85}" sibTransId="{FE5FD8B1-E2DC-4BF0-8BD0-EBF7AEEDE07C}"/>
    <dgm:cxn modelId="{C064FCDB-4F32-4318-90A3-6A62FE96D503}" type="presOf" srcId="{8D4001F6-7498-4024-8748-328628A7955E}" destId="{408FF405-2841-4651-8640-3AB1132AC034}" srcOrd="0" destOrd="0" presId="urn:microsoft.com/office/officeart/2005/8/layout/hList1"/>
    <dgm:cxn modelId="{65BDFD3A-49C5-4DE2-879C-1A415B726C5F}" type="presOf" srcId="{72BBD647-378D-4E61-95D0-9A64179F8C50}" destId="{567FEDA0-2A34-40EF-86D5-ED8125D0D97E}" srcOrd="0" destOrd="1" presId="urn:microsoft.com/office/officeart/2005/8/layout/hList1"/>
    <dgm:cxn modelId="{BC5611CE-1547-47B1-B69E-3D5E4F0CAB40}" type="presOf" srcId="{D742152B-4641-422F-B249-3FFF20E21D84}" destId="{922771F3-B036-44FB-AB6C-4C1D67ACB067}" srcOrd="0" destOrd="2" presId="urn:microsoft.com/office/officeart/2005/8/layout/hList1"/>
    <dgm:cxn modelId="{90117B33-0782-4626-9E36-45C46B732B31}" srcId="{9A7C4E03-4154-4C1B-835C-7F715F4B3A15}" destId="{72BBD647-378D-4E61-95D0-9A64179F8C50}" srcOrd="1" destOrd="0" parTransId="{E53340DF-8D8A-4E18-BD33-85D599C446A0}" sibTransId="{3F17B9B0-8482-4660-9A0C-B9D64F640AF8}"/>
    <dgm:cxn modelId="{3156C58B-FF0D-4A5F-8A03-B53C813E1D60}" srcId="{8D4001F6-7498-4024-8748-328628A7955E}" destId="{B9A8144E-1A87-49C7-9C2C-84E2F21F0F81}" srcOrd="1" destOrd="0" parTransId="{4C9F9F10-8A33-4443-9153-FCA8857A2E58}" sibTransId="{EBBAE28F-C727-4093-B4D0-790CBEBD8C23}"/>
    <dgm:cxn modelId="{DA9E9AA7-5934-4796-8652-2BA069B11154}" type="presOf" srcId="{B9A8144E-1A87-49C7-9C2C-84E2F21F0F81}" destId="{21D0E758-705D-4921-B03B-6C2221E17D1C}" srcOrd="0" destOrd="0" presId="urn:microsoft.com/office/officeart/2005/8/layout/hList1"/>
    <dgm:cxn modelId="{4C2782C6-8159-4A68-BCA0-0DC2E8227302}" type="presOf" srcId="{9BD2DC91-6BD9-48CB-A05F-FF2BF0F48482}" destId="{96D0BCCB-9CB5-4B26-8E00-BBE3C9CA5202}" srcOrd="0" destOrd="2" presId="urn:microsoft.com/office/officeart/2005/8/layout/hList1"/>
    <dgm:cxn modelId="{298A38D9-8374-45B6-A47F-6201F46EB128}" srcId="{2E99BFD6-E451-486D-9AE4-E42B89C8F45E}" destId="{EB69F002-01D7-4E7F-AF4D-A8AE059E8922}" srcOrd="3" destOrd="0" parTransId="{428C2F00-AF5A-41DA-ACF7-F3EC7F2D5BF7}" sibTransId="{B3B8807D-AC37-484A-B6E8-01199C621814}"/>
    <dgm:cxn modelId="{AFABC806-EDC2-4F74-9988-D55434109453}" type="presOf" srcId="{3DE55BED-25FB-48D4-A34A-0E2160553880}" destId="{922771F3-B036-44FB-AB6C-4C1D67ACB067}" srcOrd="0" destOrd="0" presId="urn:microsoft.com/office/officeart/2005/8/layout/hList1"/>
    <dgm:cxn modelId="{DFDC8C57-0BE3-4FC9-BF36-1DCAE1B41D5F}" srcId="{A31C75C4-C73F-49AA-A04A-C22F7EC2568A}" destId="{9BD2DC91-6BD9-48CB-A05F-FF2BF0F48482}" srcOrd="2" destOrd="0" parTransId="{31F72286-AAF0-4498-92F2-EA0A30433075}" sibTransId="{356C5231-DBFD-423D-90AD-C1BA6A6AAD9F}"/>
    <dgm:cxn modelId="{6C84751F-38C3-4B29-A7F5-25EF95863D8C}" srcId="{8D4001F6-7498-4024-8748-328628A7955E}" destId="{9A7C4E03-4154-4C1B-835C-7F715F4B3A15}" srcOrd="0" destOrd="0" parTransId="{8CDC3590-4835-4691-A3C3-8410197F950F}" sibTransId="{EFFA04D3-1BCE-40FB-BE51-B44C8B59996A}"/>
    <dgm:cxn modelId="{0E5B2A0C-8932-4043-8DC1-EB141AFAA3EB}" type="presOf" srcId="{0076C265-EDFC-4AE6-B598-7DF72FC2634B}" destId="{96D0BCCB-9CB5-4B26-8E00-BBE3C9CA5202}" srcOrd="0" destOrd="3" presId="urn:microsoft.com/office/officeart/2005/8/layout/hList1"/>
    <dgm:cxn modelId="{2F37E0D9-C0BD-42B3-A751-89E2D115BBCF}" type="presOf" srcId="{EB69F002-01D7-4E7F-AF4D-A8AE059E8922}" destId="{922771F3-B036-44FB-AB6C-4C1D67ACB067}" srcOrd="0" destOrd="3" presId="urn:microsoft.com/office/officeart/2005/8/layout/hList1"/>
    <dgm:cxn modelId="{71B3092C-B4C9-4736-BAE2-FE138577F324}" type="presOf" srcId="{A31C75C4-C73F-49AA-A04A-C22F7EC2568A}" destId="{ECBB84AC-BDA6-4395-9F3E-2F1298A5548D}" srcOrd="0" destOrd="0" presId="urn:microsoft.com/office/officeart/2005/8/layout/hList1"/>
    <dgm:cxn modelId="{0D115CAA-C8F6-4FA2-9DA4-53E8AB1ACBB6}" srcId="{A31C75C4-C73F-49AA-A04A-C22F7EC2568A}" destId="{4969766B-E389-45B2-A9E5-3337DE837335}" srcOrd="1" destOrd="0" parTransId="{0EB8F20A-3E87-43B1-B9C8-5FDF17090964}" sibTransId="{4E4A3DE6-2055-43D1-98C8-1B31E3F8934F}"/>
    <dgm:cxn modelId="{30DF77C8-11B1-450C-9853-1D262C92F1D3}" srcId="{F2AF2E28-C5A8-413D-9C2B-B1E66807D896}" destId="{8D6E7B0D-6E50-4280-8331-8B2C574301B7}" srcOrd="0" destOrd="0" parTransId="{F697139A-916A-4F74-94FD-0D96F246BC20}" sibTransId="{5D6C55D9-0209-47C5-85CC-28547DE8AD0D}"/>
    <dgm:cxn modelId="{52728EA7-9DF6-47F0-A858-BCA4B5EB78F5}" type="presOf" srcId="{2E99BFD6-E451-486D-9AE4-E42B89C8F45E}" destId="{6917292F-F17D-45E4-BC90-96C8B0DA7E14}" srcOrd="0" destOrd="0" presId="urn:microsoft.com/office/officeart/2005/8/layout/hList1"/>
    <dgm:cxn modelId="{61AF4FFF-5E5B-4F64-B649-862CB48B2086}" type="presOf" srcId="{6356C5F4-7194-456D-A2C6-51359445E2CE}" destId="{922771F3-B036-44FB-AB6C-4C1D67ACB067}" srcOrd="0" destOrd="1" presId="urn:microsoft.com/office/officeart/2005/8/layout/hList1"/>
    <dgm:cxn modelId="{7B1E8D7A-03C3-4E8B-9B1A-C9CAB6B0F502}" type="presOf" srcId="{8D6E7B0D-6E50-4280-8331-8B2C574301B7}" destId="{6BA4F3EE-8396-4C02-B9E7-42E31B955F63}" srcOrd="0" destOrd="0" presId="urn:microsoft.com/office/officeart/2005/8/layout/hList1"/>
    <dgm:cxn modelId="{6801D208-C5E2-4CE2-A9B7-2AFC373C39E0}" srcId="{A31C75C4-C73F-49AA-A04A-C22F7EC2568A}" destId="{0076C265-EDFC-4AE6-B598-7DF72FC2634B}" srcOrd="3" destOrd="0" parTransId="{CB41DCCA-E51F-4E37-AE0A-42E17166805A}" sibTransId="{F3EB455F-DD2B-499D-801F-BB47A4D6FE31}"/>
    <dgm:cxn modelId="{C3425EA7-796C-4B5B-A341-B051D5FE2FFC}" srcId="{F2AF2E28-C5A8-413D-9C2B-B1E66807D896}" destId="{DE56B08A-6269-4049-BD9B-65F2CE3E1303}" srcOrd="1" destOrd="0" parTransId="{45AD75D4-00F7-4468-89D3-6BE85D676321}" sibTransId="{20ACBCB2-928C-4797-A349-FFF274137BB5}"/>
    <dgm:cxn modelId="{0835416D-9704-456E-9BF7-C774671DBF88}" srcId="{9A7C4E03-4154-4C1B-835C-7F715F4B3A15}" destId="{715C2EFC-E84F-402D-A95D-1ADE25FEDFA5}" srcOrd="0" destOrd="0" parTransId="{569FCF5C-A4DD-444F-8E32-20A0B4FAE432}" sibTransId="{641B8C99-7AA3-4978-8899-E879841D1B0C}"/>
    <dgm:cxn modelId="{7636D679-2370-4AC1-9842-8C7717DD5346}" type="presOf" srcId="{FCF7706E-FCD5-4608-9698-1E65AD81BB41}" destId="{96D0BCCB-9CB5-4B26-8E00-BBE3C9CA5202}" srcOrd="0" destOrd="0" presId="urn:microsoft.com/office/officeart/2005/8/layout/hList1"/>
    <dgm:cxn modelId="{0AF865F7-5677-4023-93F1-0E38D5F01AE5}" type="presOf" srcId="{4969766B-E389-45B2-A9E5-3337DE837335}" destId="{96D0BCCB-9CB5-4B26-8E00-BBE3C9CA5202}" srcOrd="0" destOrd="1" presId="urn:microsoft.com/office/officeart/2005/8/layout/hList1"/>
    <dgm:cxn modelId="{052FCEC5-35F5-4D36-96A5-C534111D1FCF}" type="presOf" srcId="{E27C3A16-96C6-48B6-AD16-C1290855C316}" destId="{567FEDA0-2A34-40EF-86D5-ED8125D0D97E}" srcOrd="0" destOrd="2" presId="urn:microsoft.com/office/officeart/2005/8/layout/hList1"/>
    <dgm:cxn modelId="{DA7769C8-B0B1-43D6-B685-AB760F9AF39C}" srcId="{8D4001F6-7498-4024-8748-328628A7955E}" destId="{F2AF2E28-C5A8-413D-9C2B-B1E66807D896}" srcOrd="2" destOrd="0" parTransId="{BB61B658-AD6A-4309-97D4-4E9DB2F3B91B}" sibTransId="{971D9F52-843F-42CB-BD16-59E07F78ACE6}"/>
    <dgm:cxn modelId="{AA76E8F2-FFDC-4129-977E-119F7587DFC2}" type="presOf" srcId="{9A7C4E03-4154-4C1B-835C-7F715F4B3A15}" destId="{9EBD9E72-6410-4C3D-B2F2-8C9F5F836263}" srcOrd="0" destOrd="0" presId="urn:microsoft.com/office/officeart/2005/8/layout/hList1"/>
    <dgm:cxn modelId="{B86DF8E2-4041-4438-AFF9-B4699229992E}" type="presOf" srcId="{DE56B08A-6269-4049-BD9B-65F2CE3E1303}" destId="{6BA4F3EE-8396-4C02-B9E7-42E31B955F63}" srcOrd="0" destOrd="1" presId="urn:microsoft.com/office/officeart/2005/8/layout/hList1"/>
    <dgm:cxn modelId="{29A4DDDD-D3AA-4594-AE53-702CA34AFABB}" type="presParOf" srcId="{408FF405-2841-4651-8640-3AB1132AC034}" destId="{4533BC70-F3FD-42C6-A9CD-BC4753ADE3A7}" srcOrd="0" destOrd="0" presId="urn:microsoft.com/office/officeart/2005/8/layout/hList1"/>
    <dgm:cxn modelId="{66641CF2-64A0-4064-8091-56C422511E42}" type="presParOf" srcId="{4533BC70-F3FD-42C6-A9CD-BC4753ADE3A7}" destId="{9EBD9E72-6410-4C3D-B2F2-8C9F5F836263}" srcOrd="0" destOrd="0" presId="urn:microsoft.com/office/officeart/2005/8/layout/hList1"/>
    <dgm:cxn modelId="{59EAC0E8-77FD-41E3-A1E8-CF66E669176D}" type="presParOf" srcId="{4533BC70-F3FD-42C6-A9CD-BC4753ADE3A7}" destId="{567FEDA0-2A34-40EF-86D5-ED8125D0D97E}" srcOrd="1" destOrd="0" presId="urn:microsoft.com/office/officeart/2005/8/layout/hList1"/>
    <dgm:cxn modelId="{6DA6516B-72CE-4DD6-81F4-E16EEA3E509F}" type="presParOf" srcId="{408FF405-2841-4651-8640-3AB1132AC034}" destId="{92E7379F-FABC-47CF-B662-8568B8286737}" srcOrd="1" destOrd="0" presId="urn:microsoft.com/office/officeart/2005/8/layout/hList1"/>
    <dgm:cxn modelId="{DC2029E8-9036-443A-B4CD-14A828D26212}" type="presParOf" srcId="{408FF405-2841-4651-8640-3AB1132AC034}" destId="{3C01C1F8-4C34-4461-AB89-E7DDB0F15762}" srcOrd="2" destOrd="0" presId="urn:microsoft.com/office/officeart/2005/8/layout/hList1"/>
    <dgm:cxn modelId="{8528141A-6D78-46CB-BD3D-BEDC5ADDF0B4}" type="presParOf" srcId="{3C01C1F8-4C34-4461-AB89-E7DDB0F15762}" destId="{21D0E758-705D-4921-B03B-6C2221E17D1C}" srcOrd="0" destOrd="0" presId="urn:microsoft.com/office/officeart/2005/8/layout/hList1"/>
    <dgm:cxn modelId="{D03EAEE0-7C02-4379-90B2-EBE1EF4FA222}" type="presParOf" srcId="{3C01C1F8-4C34-4461-AB89-E7DDB0F15762}" destId="{55330B5B-2F63-4468-98C4-29ABAC66FF05}" srcOrd="1" destOrd="0" presId="urn:microsoft.com/office/officeart/2005/8/layout/hList1"/>
    <dgm:cxn modelId="{8EC08CFD-B3A5-4FC3-B7D4-77EC559A538F}" type="presParOf" srcId="{408FF405-2841-4651-8640-3AB1132AC034}" destId="{BA49983A-23E1-4076-A935-4DE0C775519D}" srcOrd="3" destOrd="0" presId="urn:microsoft.com/office/officeart/2005/8/layout/hList1"/>
    <dgm:cxn modelId="{4F30F046-D3D2-48AB-8D16-485F5CAF1CAD}" type="presParOf" srcId="{408FF405-2841-4651-8640-3AB1132AC034}" destId="{D1ECD4C0-15EB-4081-A763-484FF72D79C1}" srcOrd="4" destOrd="0" presId="urn:microsoft.com/office/officeart/2005/8/layout/hList1"/>
    <dgm:cxn modelId="{85154365-24CC-46A9-8C3E-3CC587894C74}" type="presParOf" srcId="{D1ECD4C0-15EB-4081-A763-484FF72D79C1}" destId="{E2DFBD70-0AEB-4955-B23D-A62C05D7208A}" srcOrd="0" destOrd="0" presId="urn:microsoft.com/office/officeart/2005/8/layout/hList1"/>
    <dgm:cxn modelId="{BB26A805-140A-46E4-B46D-4EA56BE21A5B}" type="presParOf" srcId="{D1ECD4C0-15EB-4081-A763-484FF72D79C1}" destId="{6BA4F3EE-8396-4C02-B9E7-42E31B955F63}" srcOrd="1" destOrd="0" presId="urn:microsoft.com/office/officeart/2005/8/layout/hList1"/>
    <dgm:cxn modelId="{75616288-B36E-401F-9433-91878B8A8035}" type="presParOf" srcId="{408FF405-2841-4651-8640-3AB1132AC034}" destId="{CAA0B28F-93A8-4D12-B7D6-F05809A545F6}" srcOrd="5" destOrd="0" presId="urn:microsoft.com/office/officeart/2005/8/layout/hList1"/>
    <dgm:cxn modelId="{C5642E90-84C4-4357-964F-0F50637A4BE4}" type="presParOf" srcId="{408FF405-2841-4651-8640-3AB1132AC034}" destId="{FEE01BFC-C89A-4557-A6AE-FF092B881899}" srcOrd="6" destOrd="0" presId="urn:microsoft.com/office/officeart/2005/8/layout/hList1"/>
    <dgm:cxn modelId="{CC6C6F00-CD28-4D44-8C22-63456018DA97}" type="presParOf" srcId="{FEE01BFC-C89A-4557-A6AE-FF092B881899}" destId="{ECBB84AC-BDA6-4395-9F3E-2F1298A5548D}" srcOrd="0" destOrd="0" presId="urn:microsoft.com/office/officeart/2005/8/layout/hList1"/>
    <dgm:cxn modelId="{62538BA6-E51E-4773-AF67-76F0D213D73E}" type="presParOf" srcId="{FEE01BFC-C89A-4557-A6AE-FF092B881899}" destId="{96D0BCCB-9CB5-4B26-8E00-BBE3C9CA5202}" srcOrd="1" destOrd="0" presId="urn:microsoft.com/office/officeart/2005/8/layout/hList1"/>
    <dgm:cxn modelId="{DD88C189-4546-4CF6-806A-6B1CE9DAE2C1}" type="presParOf" srcId="{408FF405-2841-4651-8640-3AB1132AC034}" destId="{70628C2B-AA5F-4613-A1A9-4C115014516F}" srcOrd="7" destOrd="0" presId="urn:microsoft.com/office/officeart/2005/8/layout/hList1"/>
    <dgm:cxn modelId="{787EC7B8-4D56-4214-90BC-453FD0A9B9F5}" type="presParOf" srcId="{408FF405-2841-4651-8640-3AB1132AC034}" destId="{B0112489-73F9-4CD0-A793-4457882381FE}" srcOrd="8" destOrd="0" presId="urn:microsoft.com/office/officeart/2005/8/layout/hList1"/>
    <dgm:cxn modelId="{1ECB6611-680C-49E7-A268-A2821C5F9B90}" type="presParOf" srcId="{B0112489-73F9-4CD0-A793-4457882381FE}" destId="{6917292F-F17D-45E4-BC90-96C8B0DA7E14}" srcOrd="0" destOrd="0" presId="urn:microsoft.com/office/officeart/2005/8/layout/hList1"/>
    <dgm:cxn modelId="{680CCB87-AF0C-4639-A07D-6ACF0B1684E4}" type="presParOf" srcId="{B0112489-73F9-4CD0-A793-4457882381FE}" destId="{922771F3-B036-44FB-AB6C-4C1D67ACB0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0B5B5B-A692-4594-A3BE-5E6FFCFC9355}" type="doc">
      <dgm:prSet loTypeId="urn:microsoft.com/office/officeart/2005/8/layout/matrix1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h-TH"/>
        </a:p>
      </dgm:t>
    </dgm:pt>
    <dgm:pt modelId="{194A0F97-7EF5-407E-87E9-1641EA3B63AC}">
      <dgm:prSet phldrT="[Text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rPr>
            <a:t>3. การจัดหาและเข้าถึงไฟฟ้า</a:t>
          </a:r>
          <a:endParaRPr lang="th-TH" dirty="0">
            <a:solidFill>
              <a:schemeClr val="tx1"/>
            </a:solidFill>
          </a:endParaRPr>
        </a:p>
      </dgm:t>
    </dgm:pt>
    <dgm:pt modelId="{F30F1C2A-07CD-40CC-B879-419DFA506C63}" type="sibTrans" cxnId="{B03F03DA-C235-4EF2-954D-2FA83792F84C}">
      <dgm:prSet/>
      <dgm:spPr/>
      <dgm:t>
        <a:bodyPr/>
        <a:lstStyle/>
        <a:p>
          <a:endParaRPr lang="th-TH">
            <a:solidFill>
              <a:schemeClr val="bg1">
                <a:lumMod val="75000"/>
              </a:schemeClr>
            </a:solidFill>
          </a:endParaRPr>
        </a:p>
      </dgm:t>
    </dgm:pt>
    <dgm:pt modelId="{45E4F997-AE1B-4667-AD34-C9CE03F52B74}" type="parTrans" cxnId="{B03F03DA-C235-4EF2-954D-2FA83792F84C}">
      <dgm:prSet/>
      <dgm:spPr/>
      <dgm:t>
        <a:bodyPr/>
        <a:lstStyle/>
        <a:p>
          <a:endParaRPr lang="th-TH">
            <a:solidFill>
              <a:schemeClr val="bg1">
                <a:lumMod val="75000"/>
              </a:schemeClr>
            </a:solidFill>
          </a:endParaRPr>
        </a:p>
      </dgm:t>
    </dgm:pt>
    <dgm:pt modelId="{96253B29-C8AE-4F6F-8A02-2801B28C1C00}" type="pres">
      <dgm:prSet presAssocID="{BA0B5B5B-A692-4594-A3BE-5E6FFCFC935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57150BC-EEB0-4D72-95B2-DE75FDCDB587}" type="pres">
      <dgm:prSet presAssocID="{BA0B5B5B-A692-4594-A3BE-5E6FFCFC9355}" presName="matrix" presStyleCnt="0"/>
      <dgm:spPr/>
    </dgm:pt>
    <dgm:pt modelId="{A6A27CDA-FC44-453F-B429-2BD748862B07}" type="pres">
      <dgm:prSet presAssocID="{BA0B5B5B-A692-4594-A3BE-5E6FFCFC9355}" presName="tile1" presStyleLbl="node1" presStyleIdx="0" presStyleCnt="4"/>
      <dgm:spPr/>
    </dgm:pt>
    <dgm:pt modelId="{E2F57DAB-CEA1-4B70-85BF-3F4E3D12C1AA}" type="pres">
      <dgm:prSet presAssocID="{BA0B5B5B-A692-4594-A3BE-5E6FFCFC935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35F88A8-A6A1-4BB0-9C75-147F1A2E60DA}" type="pres">
      <dgm:prSet presAssocID="{BA0B5B5B-A692-4594-A3BE-5E6FFCFC9355}" presName="tile2" presStyleLbl="node1" presStyleIdx="1" presStyleCnt="4"/>
      <dgm:spPr/>
    </dgm:pt>
    <dgm:pt modelId="{6712D105-9568-4167-BD1D-014139484560}" type="pres">
      <dgm:prSet presAssocID="{BA0B5B5B-A692-4594-A3BE-5E6FFCFC935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B99D0F7-3A64-4975-8190-A156DF99FEB2}" type="pres">
      <dgm:prSet presAssocID="{BA0B5B5B-A692-4594-A3BE-5E6FFCFC9355}" presName="tile3" presStyleLbl="node1" presStyleIdx="2" presStyleCnt="4" custLinFactNeighborX="-3738" custLinFactNeighborY="12346"/>
      <dgm:spPr/>
    </dgm:pt>
    <dgm:pt modelId="{362C4F5C-98AA-4107-A8DF-15A7543B3513}" type="pres">
      <dgm:prSet presAssocID="{BA0B5B5B-A692-4594-A3BE-5E6FFCFC935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BF2B2FF-40E8-4031-9514-6BEEDC946FA5}" type="pres">
      <dgm:prSet presAssocID="{BA0B5B5B-A692-4594-A3BE-5E6FFCFC9355}" presName="tile4" presStyleLbl="node1" presStyleIdx="3" presStyleCnt="4"/>
      <dgm:spPr/>
    </dgm:pt>
    <dgm:pt modelId="{88632DA9-AD9B-460E-A179-9858ED3DC47A}" type="pres">
      <dgm:prSet presAssocID="{BA0B5B5B-A692-4594-A3BE-5E6FFCFC935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7AF7E26-05B3-4694-AEB6-C5E8AE3F85DE}" type="pres">
      <dgm:prSet presAssocID="{BA0B5B5B-A692-4594-A3BE-5E6FFCFC935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</dgm:ptLst>
  <dgm:cxnLst>
    <dgm:cxn modelId="{3AD74A0D-AA1F-4AD6-B1C0-E715916A9B2F}" type="presOf" srcId="{194A0F97-7EF5-407E-87E9-1641EA3B63AC}" destId="{A7AF7E26-05B3-4694-AEB6-C5E8AE3F85DE}" srcOrd="0" destOrd="0" presId="urn:microsoft.com/office/officeart/2005/8/layout/matrix1"/>
    <dgm:cxn modelId="{B03F03DA-C235-4EF2-954D-2FA83792F84C}" srcId="{BA0B5B5B-A692-4594-A3BE-5E6FFCFC9355}" destId="{194A0F97-7EF5-407E-87E9-1641EA3B63AC}" srcOrd="0" destOrd="0" parTransId="{45E4F997-AE1B-4667-AD34-C9CE03F52B74}" sibTransId="{F30F1C2A-07CD-40CC-B879-419DFA506C63}"/>
    <dgm:cxn modelId="{2B54A05E-8AFD-4ED8-912E-2AFE5B4D6056}" type="presOf" srcId="{BA0B5B5B-A692-4594-A3BE-5E6FFCFC9355}" destId="{96253B29-C8AE-4F6F-8A02-2801B28C1C00}" srcOrd="0" destOrd="0" presId="urn:microsoft.com/office/officeart/2005/8/layout/matrix1"/>
    <dgm:cxn modelId="{000708AC-81FF-473E-ADD7-3D789DA8BDB5}" type="presParOf" srcId="{96253B29-C8AE-4F6F-8A02-2801B28C1C00}" destId="{D57150BC-EEB0-4D72-95B2-DE75FDCDB587}" srcOrd="0" destOrd="0" presId="urn:microsoft.com/office/officeart/2005/8/layout/matrix1"/>
    <dgm:cxn modelId="{569BF652-F4B7-4867-8BEB-C8596638D087}" type="presParOf" srcId="{D57150BC-EEB0-4D72-95B2-DE75FDCDB587}" destId="{A6A27CDA-FC44-453F-B429-2BD748862B07}" srcOrd="0" destOrd="0" presId="urn:microsoft.com/office/officeart/2005/8/layout/matrix1"/>
    <dgm:cxn modelId="{45A3038A-6F10-468E-A930-CB0D502E3960}" type="presParOf" srcId="{D57150BC-EEB0-4D72-95B2-DE75FDCDB587}" destId="{E2F57DAB-CEA1-4B70-85BF-3F4E3D12C1AA}" srcOrd="1" destOrd="0" presId="urn:microsoft.com/office/officeart/2005/8/layout/matrix1"/>
    <dgm:cxn modelId="{F19B343A-EB3B-4386-9A57-C12B6AEBCD6B}" type="presParOf" srcId="{D57150BC-EEB0-4D72-95B2-DE75FDCDB587}" destId="{235F88A8-A6A1-4BB0-9C75-147F1A2E60DA}" srcOrd="2" destOrd="0" presId="urn:microsoft.com/office/officeart/2005/8/layout/matrix1"/>
    <dgm:cxn modelId="{A49C9A48-FB5F-4395-B7AD-ABEDD33A67EE}" type="presParOf" srcId="{D57150BC-EEB0-4D72-95B2-DE75FDCDB587}" destId="{6712D105-9568-4167-BD1D-014139484560}" srcOrd="3" destOrd="0" presId="urn:microsoft.com/office/officeart/2005/8/layout/matrix1"/>
    <dgm:cxn modelId="{3F1A6383-E5C9-41D0-BF62-CD683A99396E}" type="presParOf" srcId="{D57150BC-EEB0-4D72-95B2-DE75FDCDB587}" destId="{5B99D0F7-3A64-4975-8190-A156DF99FEB2}" srcOrd="4" destOrd="0" presId="urn:microsoft.com/office/officeart/2005/8/layout/matrix1"/>
    <dgm:cxn modelId="{BBA2D61D-78AB-4D3D-AEBB-C8E99131DDC9}" type="presParOf" srcId="{D57150BC-EEB0-4D72-95B2-DE75FDCDB587}" destId="{362C4F5C-98AA-4107-A8DF-15A7543B3513}" srcOrd="5" destOrd="0" presId="urn:microsoft.com/office/officeart/2005/8/layout/matrix1"/>
    <dgm:cxn modelId="{96B58F9E-CF92-468E-BBEB-A1A95E47D06A}" type="presParOf" srcId="{D57150BC-EEB0-4D72-95B2-DE75FDCDB587}" destId="{7BF2B2FF-40E8-4031-9514-6BEEDC946FA5}" srcOrd="6" destOrd="0" presId="urn:microsoft.com/office/officeart/2005/8/layout/matrix1"/>
    <dgm:cxn modelId="{F9DE0C3D-2A7F-4965-86CA-D4A1EDAC0C99}" type="presParOf" srcId="{D57150BC-EEB0-4D72-95B2-DE75FDCDB587}" destId="{88632DA9-AD9B-460E-A179-9858ED3DC47A}" srcOrd="7" destOrd="0" presId="urn:microsoft.com/office/officeart/2005/8/layout/matrix1"/>
    <dgm:cxn modelId="{F8A88E33-CAFF-4CA6-8C63-08B4F22A6A4B}" type="presParOf" srcId="{96253B29-C8AE-4F6F-8A02-2801B28C1C00}" destId="{A7AF7E26-05B3-4694-AEB6-C5E8AE3F85D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D4001F6-7498-4024-8748-328628A7955E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h-TH"/>
        </a:p>
      </dgm:t>
    </dgm:pt>
    <dgm:pt modelId="{9A7C4E03-4154-4C1B-835C-7F715F4B3A15}">
      <dgm:prSet phldrT="[Text]" custT="1"/>
      <dgm:spPr/>
      <dgm:t>
        <a:bodyPr/>
        <a:lstStyle/>
        <a:p>
          <a:r>
            <a:rPr lang="th-TH" sz="1400" b="1" dirty="0" smtClean="0"/>
            <a:t>นโยบายและการบริหารจัดการภาครัฐ</a:t>
          </a:r>
          <a:endParaRPr lang="th-TH" sz="1400" b="1" dirty="0"/>
        </a:p>
      </dgm:t>
    </dgm:pt>
    <dgm:pt modelId="{8CDC3590-4835-4691-A3C3-8410197F950F}" type="parTrans" cxnId="{6C84751F-38C3-4B29-A7F5-25EF95863D8C}">
      <dgm:prSet/>
      <dgm:spPr/>
      <dgm:t>
        <a:bodyPr/>
        <a:lstStyle/>
        <a:p>
          <a:endParaRPr lang="th-TH" sz="1400"/>
        </a:p>
      </dgm:t>
    </dgm:pt>
    <dgm:pt modelId="{EFFA04D3-1BCE-40FB-BE51-B44C8B59996A}" type="sibTrans" cxnId="{6C84751F-38C3-4B29-A7F5-25EF95863D8C}">
      <dgm:prSet/>
      <dgm:spPr/>
      <dgm:t>
        <a:bodyPr/>
        <a:lstStyle/>
        <a:p>
          <a:endParaRPr lang="th-TH" sz="1400"/>
        </a:p>
      </dgm:t>
    </dgm:pt>
    <dgm:pt modelId="{B9A8144E-1A87-49C7-9C2C-84E2F21F0F81}">
      <dgm:prSet phldrT="[Text]" custT="1"/>
      <dgm:spPr/>
      <dgm:t>
        <a:bodyPr/>
        <a:lstStyle/>
        <a:p>
          <a:r>
            <a:rPr lang="th-TH" sz="1400" b="1" dirty="0" smtClean="0"/>
            <a:t>ราคาพลังงาน และสถานการณ์ต่างประเทศ</a:t>
          </a:r>
          <a:endParaRPr lang="th-TH" sz="1400" b="1" dirty="0"/>
        </a:p>
      </dgm:t>
    </dgm:pt>
    <dgm:pt modelId="{4C9F9F10-8A33-4443-9153-FCA8857A2E58}" type="parTrans" cxnId="{3156C58B-FF0D-4A5F-8A03-B53C813E1D60}">
      <dgm:prSet/>
      <dgm:spPr/>
      <dgm:t>
        <a:bodyPr/>
        <a:lstStyle/>
        <a:p>
          <a:endParaRPr lang="th-TH" sz="1400"/>
        </a:p>
      </dgm:t>
    </dgm:pt>
    <dgm:pt modelId="{EBBAE28F-C727-4093-B4D0-790CBEBD8C23}" type="sibTrans" cxnId="{3156C58B-FF0D-4A5F-8A03-B53C813E1D60}">
      <dgm:prSet/>
      <dgm:spPr/>
      <dgm:t>
        <a:bodyPr/>
        <a:lstStyle/>
        <a:p>
          <a:endParaRPr lang="th-TH" sz="1400"/>
        </a:p>
      </dgm:t>
    </dgm:pt>
    <dgm:pt modelId="{B903DF45-879B-4C35-A545-9A2F70B46BC2}">
      <dgm:prSet phldrT="[Text]" custT="1"/>
      <dgm:spPr/>
      <dgm:t>
        <a:bodyPr/>
        <a:lstStyle/>
        <a:p>
          <a:r>
            <a:rPr lang="th-TH" sz="1400" dirty="0" smtClean="0">
              <a:solidFill>
                <a:schemeClr val="tx1"/>
              </a:solidFill>
            </a:rPr>
            <a:t>ส่งเสริมให้เกิดการแข่งขันในธุรกิจไฟฟ้าเพื่อควบคุมต้นทุนการผลิตไฟฟ้า</a:t>
          </a:r>
          <a:endParaRPr lang="th-TH" sz="1400" dirty="0">
            <a:solidFill>
              <a:schemeClr val="tx1"/>
            </a:solidFill>
          </a:endParaRPr>
        </a:p>
      </dgm:t>
    </dgm:pt>
    <dgm:pt modelId="{E76A7BD9-BFAB-4EA4-B02D-A0F226E59DA2}" type="parTrans" cxnId="{D2169D9A-010F-40CC-903D-32BA818C76BD}">
      <dgm:prSet/>
      <dgm:spPr/>
      <dgm:t>
        <a:bodyPr/>
        <a:lstStyle/>
        <a:p>
          <a:endParaRPr lang="th-TH" sz="1400"/>
        </a:p>
      </dgm:t>
    </dgm:pt>
    <dgm:pt modelId="{F63324EB-4EF4-4DEA-BD5A-B843779EC4A6}" type="sibTrans" cxnId="{D2169D9A-010F-40CC-903D-32BA818C76BD}">
      <dgm:prSet/>
      <dgm:spPr/>
      <dgm:t>
        <a:bodyPr/>
        <a:lstStyle/>
        <a:p>
          <a:endParaRPr lang="th-TH" sz="1400"/>
        </a:p>
      </dgm:t>
    </dgm:pt>
    <dgm:pt modelId="{F2AF2E28-C5A8-413D-9C2B-B1E66807D896}">
      <dgm:prSet phldrT="[Text]" custT="1"/>
      <dgm:spPr/>
      <dgm:t>
        <a:bodyPr/>
        <a:lstStyle/>
        <a:p>
          <a:r>
            <a:rPr lang="th-TH" sz="1400" b="1" dirty="0" smtClean="0"/>
            <a:t>เศรษฐกิจ อุตสาหกรรม โลจิสติกส์ โครงสร้างพื้นฐาน</a:t>
          </a:r>
          <a:endParaRPr lang="th-TH" sz="1400" b="1" dirty="0"/>
        </a:p>
      </dgm:t>
    </dgm:pt>
    <dgm:pt modelId="{BB61B658-AD6A-4309-97D4-4E9DB2F3B91B}" type="parTrans" cxnId="{DA7769C8-B0B1-43D6-B685-AB760F9AF39C}">
      <dgm:prSet/>
      <dgm:spPr/>
      <dgm:t>
        <a:bodyPr/>
        <a:lstStyle/>
        <a:p>
          <a:endParaRPr lang="th-TH" sz="1400"/>
        </a:p>
      </dgm:t>
    </dgm:pt>
    <dgm:pt modelId="{971D9F52-843F-42CB-BD16-59E07F78ACE6}" type="sibTrans" cxnId="{DA7769C8-B0B1-43D6-B685-AB760F9AF39C}">
      <dgm:prSet/>
      <dgm:spPr/>
      <dgm:t>
        <a:bodyPr/>
        <a:lstStyle/>
        <a:p>
          <a:endParaRPr lang="th-TH" sz="1400"/>
        </a:p>
      </dgm:t>
    </dgm:pt>
    <dgm:pt modelId="{8D6E7B0D-6E50-4280-8331-8B2C574301B7}">
      <dgm:prSet phldrT="[Text]" custT="1"/>
      <dgm:spPr/>
      <dgm:t>
        <a:bodyPr/>
        <a:lstStyle/>
        <a:p>
          <a:r>
            <a:rPr lang="th-TH" sz="1400" dirty="0" smtClean="0">
              <a:solidFill>
                <a:schemeClr val="tx1"/>
              </a:solidFill>
            </a:rPr>
            <a:t>พัฒนาระบบส่ง-จำหน่ายให้สอดคล้องกับการเติบโตของพลังงานหมุนเวียน และมีความสามารถในสื่อสารกับผู้ใช้มากขึ้น </a:t>
          </a:r>
          <a:r>
            <a:rPr lang="en-US" sz="1400" dirty="0" smtClean="0">
              <a:solidFill>
                <a:schemeClr val="tx1"/>
              </a:solidFill>
            </a:rPr>
            <a:t>(Smart grid) </a:t>
          </a:r>
          <a:r>
            <a:rPr lang="en-US" sz="1000" dirty="0" smtClean="0">
              <a:solidFill>
                <a:srgbClr val="C00000"/>
              </a:solidFill>
            </a:rPr>
            <a:t>(S3, O1)</a:t>
          </a:r>
          <a:endParaRPr lang="th-TH" sz="1000" dirty="0">
            <a:solidFill>
              <a:srgbClr val="C00000"/>
            </a:solidFill>
          </a:endParaRPr>
        </a:p>
      </dgm:t>
    </dgm:pt>
    <dgm:pt modelId="{F697139A-916A-4F74-94FD-0D96F246BC20}" type="parTrans" cxnId="{30DF77C8-11B1-450C-9853-1D262C92F1D3}">
      <dgm:prSet/>
      <dgm:spPr/>
      <dgm:t>
        <a:bodyPr/>
        <a:lstStyle/>
        <a:p>
          <a:endParaRPr lang="th-TH" sz="1400"/>
        </a:p>
      </dgm:t>
    </dgm:pt>
    <dgm:pt modelId="{5D6C55D9-0209-47C5-85CC-28547DE8AD0D}" type="sibTrans" cxnId="{30DF77C8-11B1-450C-9853-1D262C92F1D3}">
      <dgm:prSet/>
      <dgm:spPr/>
      <dgm:t>
        <a:bodyPr/>
        <a:lstStyle/>
        <a:p>
          <a:endParaRPr lang="th-TH" sz="1400"/>
        </a:p>
      </dgm:t>
    </dgm:pt>
    <dgm:pt modelId="{A31C75C4-C73F-49AA-A04A-C22F7EC2568A}">
      <dgm:prSet phldrT="[Text]" custT="1"/>
      <dgm:spPr/>
      <dgm:t>
        <a:bodyPr/>
        <a:lstStyle/>
        <a:p>
          <a:r>
            <a:rPr lang="th-TH" sz="1400" b="1" dirty="0" smtClean="0">
              <a:latin typeface="+mn-lt"/>
            </a:rPr>
            <a:t>ความตระหนักรู้ การมีส่วนร่วม กระจายรายได้สู่สังคม </a:t>
          </a:r>
          <a:endParaRPr lang="th-TH" sz="1400" b="1" dirty="0"/>
        </a:p>
      </dgm:t>
    </dgm:pt>
    <dgm:pt modelId="{51D8436C-7A1B-40F4-8A23-6E1835DA4C29}" type="sibTrans" cxnId="{DBF98D56-1FAE-40FE-AA6D-E41477F10AD0}">
      <dgm:prSet/>
      <dgm:spPr/>
      <dgm:t>
        <a:bodyPr/>
        <a:lstStyle/>
        <a:p>
          <a:endParaRPr lang="th-TH" sz="1400"/>
        </a:p>
      </dgm:t>
    </dgm:pt>
    <dgm:pt modelId="{D28472E4-915D-4921-A9AB-823CFDCF01AE}" type="parTrans" cxnId="{DBF98D56-1FAE-40FE-AA6D-E41477F10AD0}">
      <dgm:prSet/>
      <dgm:spPr/>
      <dgm:t>
        <a:bodyPr/>
        <a:lstStyle/>
        <a:p>
          <a:endParaRPr lang="th-TH" sz="1400"/>
        </a:p>
      </dgm:t>
    </dgm:pt>
    <dgm:pt modelId="{2E99BFD6-E451-486D-9AE4-E42B89C8F45E}">
      <dgm:prSet phldrT="[Text]" custT="1"/>
      <dgm:spPr/>
      <dgm:t>
        <a:bodyPr/>
        <a:lstStyle/>
        <a:p>
          <a:r>
            <a:rPr lang="th-TH" sz="1400" b="1" dirty="0" smtClean="0"/>
            <a:t>เทคโนโลยีและการพัฒนาแหล่งพลังงาน</a:t>
          </a:r>
          <a:endParaRPr lang="th-TH" sz="1400" b="1" dirty="0"/>
        </a:p>
      </dgm:t>
    </dgm:pt>
    <dgm:pt modelId="{49C9F55A-8427-419A-B5BB-192B110042F5}" type="parTrans" cxnId="{389CCA35-9B8D-45C3-A650-0F6F2C5ED62C}">
      <dgm:prSet/>
      <dgm:spPr/>
      <dgm:t>
        <a:bodyPr/>
        <a:lstStyle/>
        <a:p>
          <a:endParaRPr lang="th-TH" sz="1400"/>
        </a:p>
      </dgm:t>
    </dgm:pt>
    <dgm:pt modelId="{3ED87830-EE11-4864-A658-4F982F5CDADD}" type="sibTrans" cxnId="{389CCA35-9B8D-45C3-A650-0F6F2C5ED62C}">
      <dgm:prSet/>
      <dgm:spPr/>
      <dgm:t>
        <a:bodyPr/>
        <a:lstStyle/>
        <a:p>
          <a:endParaRPr lang="th-TH" sz="1400"/>
        </a:p>
      </dgm:t>
    </dgm:pt>
    <dgm:pt modelId="{EB69F002-01D7-4E7F-AF4D-A8AE059E8922}">
      <dgm:prSet custT="1"/>
      <dgm:spPr/>
      <dgm:t>
        <a:bodyPr/>
        <a:lstStyle/>
        <a:p>
          <a:endParaRPr lang="th-TH" sz="1400" b="0" dirty="0" smtClean="0"/>
        </a:p>
      </dgm:t>
    </dgm:pt>
    <dgm:pt modelId="{428C2F00-AF5A-41DA-ACF7-F3EC7F2D5BF7}" type="parTrans" cxnId="{298A38D9-8374-45B6-A47F-6201F46EB128}">
      <dgm:prSet/>
      <dgm:spPr/>
      <dgm:t>
        <a:bodyPr/>
        <a:lstStyle/>
        <a:p>
          <a:endParaRPr lang="th-TH"/>
        </a:p>
      </dgm:t>
    </dgm:pt>
    <dgm:pt modelId="{B3B8807D-AC37-484A-B6E8-01199C621814}" type="sibTrans" cxnId="{298A38D9-8374-45B6-A47F-6201F46EB128}">
      <dgm:prSet/>
      <dgm:spPr/>
      <dgm:t>
        <a:bodyPr/>
        <a:lstStyle/>
        <a:p>
          <a:endParaRPr lang="th-TH"/>
        </a:p>
      </dgm:t>
    </dgm:pt>
    <dgm:pt modelId="{DFF35305-902D-4C32-BBDB-73BBB25D696A}">
      <dgm:prSet custT="1"/>
      <dgm:spPr/>
      <dgm:t>
        <a:bodyPr/>
        <a:lstStyle/>
        <a:p>
          <a:endParaRPr lang="th-TH" sz="1400" dirty="0">
            <a:solidFill>
              <a:srgbClr val="C00000"/>
            </a:solidFill>
          </a:endParaRPr>
        </a:p>
      </dgm:t>
    </dgm:pt>
    <dgm:pt modelId="{1108ABE9-7413-45EA-AF11-5DBBAEB10F03}" type="parTrans" cxnId="{0AE7E596-8257-4F6C-A071-1685E8A2E7B8}">
      <dgm:prSet/>
      <dgm:spPr/>
      <dgm:t>
        <a:bodyPr/>
        <a:lstStyle/>
        <a:p>
          <a:endParaRPr lang="th-TH"/>
        </a:p>
      </dgm:t>
    </dgm:pt>
    <dgm:pt modelId="{52025B1C-D202-44AF-8AC9-756B59C3C4A6}" type="sibTrans" cxnId="{0AE7E596-8257-4F6C-A071-1685E8A2E7B8}">
      <dgm:prSet/>
      <dgm:spPr/>
      <dgm:t>
        <a:bodyPr/>
        <a:lstStyle/>
        <a:p>
          <a:endParaRPr lang="th-TH"/>
        </a:p>
      </dgm:t>
    </dgm:pt>
    <dgm:pt modelId="{A353BF6E-645A-4821-A002-5F8503C1334A}">
      <dgm:prSet phldrT="[Text]" custT="1"/>
      <dgm:spPr/>
      <dgm:t>
        <a:bodyPr/>
        <a:lstStyle/>
        <a:p>
          <a:endParaRPr lang="th-TH" sz="1400" dirty="0">
            <a:solidFill>
              <a:schemeClr val="tx1"/>
            </a:solidFill>
          </a:endParaRPr>
        </a:p>
      </dgm:t>
    </dgm:pt>
    <dgm:pt modelId="{140200FB-E151-43EA-85A7-05AAE8A02FC5}" type="parTrans" cxnId="{E6AA1690-BD59-4E1F-A1A4-3C4974B400A5}">
      <dgm:prSet/>
      <dgm:spPr/>
      <dgm:t>
        <a:bodyPr/>
        <a:lstStyle/>
        <a:p>
          <a:endParaRPr lang="th-TH"/>
        </a:p>
      </dgm:t>
    </dgm:pt>
    <dgm:pt modelId="{63A6CD3F-6975-476F-B923-04E85C48A6FA}" type="sibTrans" cxnId="{E6AA1690-BD59-4E1F-A1A4-3C4974B400A5}">
      <dgm:prSet/>
      <dgm:spPr/>
      <dgm:t>
        <a:bodyPr/>
        <a:lstStyle/>
        <a:p>
          <a:endParaRPr lang="th-TH"/>
        </a:p>
      </dgm:t>
    </dgm:pt>
    <dgm:pt modelId="{3DE55BED-25FB-48D4-A34A-0E2160553880}">
      <dgm:prSet phldrT="[Text]" custT="1"/>
      <dgm:spPr/>
      <dgm:t>
        <a:bodyPr/>
        <a:lstStyle/>
        <a:p>
          <a:r>
            <a:rPr lang="th-TH" sz="1400" dirty="0" smtClean="0">
              <a:solidFill>
                <a:schemeClr val="tx1"/>
              </a:solidFill>
            </a:rPr>
            <a:t>จัดหาและกระจายแหล่งพลังงานในการผลิตไฟฟ้าสู่ชุมชน และส่งเสริมให้เกิดการรวมกลุ่มเพื่อสร้างรายได้ในการประกอบกิจการ </a:t>
          </a:r>
          <a:r>
            <a:rPr lang="en-US" sz="1000" dirty="0" smtClean="0">
              <a:solidFill>
                <a:schemeClr val="accent2"/>
              </a:solidFill>
            </a:rPr>
            <a:t>(S3, O4)</a:t>
          </a:r>
          <a:endParaRPr lang="th-TH" sz="1000" b="0" dirty="0">
            <a:solidFill>
              <a:schemeClr val="accent2"/>
            </a:solidFill>
          </a:endParaRPr>
        </a:p>
      </dgm:t>
    </dgm:pt>
    <dgm:pt modelId="{4158157C-4C4D-4661-864B-CAAACB2C8A67}" type="parTrans" cxnId="{CD1A660C-17A1-417B-8387-C39151E7259F}">
      <dgm:prSet/>
      <dgm:spPr/>
      <dgm:t>
        <a:bodyPr/>
        <a:lstStyle/>
        <a:p>
          <a:endParaRPr lang="th-TH"/>
        </a:p>
      </dgm:t>
    </dgm:pt>
    <dgm:pt modelId="{92749E13-4FCE-49C4-A005-42B656768FF5}" type="sibTrans" cxnId="{CD1A660C-17A1-417B-8387-C39151E7259F}">
      <dgm:prSet/>
      <dgm:spPr/>
      <dgm:t>
        <a:bodyPr/>
        <a:lstStyle/>
        <a:p>
          <a:endParaRPr lang="th-TH"/>
        </a:p>
      </dgm:t>
    </dgm:pt>
    <dgm:pt modelId="{D742152B-4641-422F-B249-3FFF20E21D84}">
      <dgm:prSet phldrT="[Text]" custT="1"/>
      <dgm:spPr/>
      <dgm:t>
        <a:bodyPr/>
        <a:lstStyle/>
        <a:p>
          <a:endParaRPr lang="th-TH" sz="1400" b="0" dirty="0">
            <a:solidFill>
              <a:srgbClr val="C00000"/>
            </a:solidFill>
          </a:endParaRPr>
        </a:p>
      </dgm:t>
    </dgm:pt>
    <dgm:pt modelId="{E6EC6119-2F66-4AA1-BFB4-5301BDA98669}" type="parTrans" cxnId="{A83AE3B4-3153-46A0-BE4E-96F582422FEF}">
      <dgm:prSet/>
      <dgm:spPr/>
      <dgm:t>
        <a:bodyPr/>
        <a:lstStyle/>
        <a:p>
          <a:endParaRPr lang="th-TH"/>
        </a:p>
      </dgm:t>
    </dgm:pt>
    <dgm:pt modelId="{1AB74FE8-50FE-46C2-A164-6D7DB74CDD0A}" type="sibTrans" cxnId="{A83AE3B4-3153-46A0-BE4E-96F582422FEF}">
      <dgm:prSet/>
      <dgm:spPr/>
      <dgm:t>
        <a:bodyPr/>
        <a:lstStyle/>
        <a:p>
          <a:endParaRPr lang="th-TH"/>
        </a:p>
      </dgm:t>
    </dgm:pt>
    <dgm:pt modelId="{C25FA77C-B04A-4D7E-ABEF-B94B21A209DC}">
      <dgm:prSet phldrT="[Text]" custT="1"/>
      <dgm:spPr/>
      <dgm:t>
        <a:bodyPr/>
        <a:lstStyle/>
        <a:p>
          <a:r>
            <a:rPr lang="th-TH" sz="1400" dirty="0" smtClean="0">
              <a:solidFill>
                <a:schemeClr val="tx1"/>
              </a:solidFill>
            </a:rPr>
            <a:t>ศึกษาวิจัยและพัฒนาเทคโนโลยีใหม่ในการผลิตไฟฟ้ารูปแบบต่างๆ </a:t>
          </a:r>
          <a:r>
            <a:rPr lang="en-US" sz="1000" dirty="0" smtClean="0">
              <a:solidFill>
                <a:schemeClr val="accent2"/>
              </a:solidFill>
            </a:rPr>
            <a:t>(W1, O1)</a:t>
          </a:r>
          <a:endParaRPr lang="th-TH" sz="1000" b="0" dirty="0">
            <a:solidFill>
              <a:schemeClr val="accent2"/>
            </a:solidFill>
          </a:endParaRPr>
        </a:p>
      </dgm:t>
    </dgm:pt>
    <dgm:pt modelId="{3C288AD5-02ED-4EB7-B73D-943E842A5FD4}" type="sibTrans" cxnId="{CC6936F4-1862-4252-B72F-F15B8AC44067}">
      <dgm:prSet/>
      <dgm:spPr/>
      <dgm:t>
        <a:bodyPr/>
        <a:lstStyle/>
        <a:p>
          <a:endParaRPr lang="th-TH"/>
        </a:p>
      </dgm:t>
    </dgm:pt>
    <dgm:pt modelId="{2DD275A2-6FCF-47DD-8431-54542FED9F2A}" type="parTrans" cxnId="{CC6936F4-1862-4252-B72F-F15B8AC44067}">
      <dgm:prSet/>
      <dgm:spPr/>
      <dgm:t>
        <a:bodyPr/>
        <a:lstStyle/>
        <a:p>
          <a:endParaRPr lang="th-TH"/>
        </a:p>
      </dgm:t>
    </dgm:pt>
    <dgm:pt modelId="{8BF785DB-AB56-49B6-90C0-8FF789860DB5}">
      <dgm:prSet custT="1"/>
      <dgm:spPr/>
      <dgm:t>
        <a:bodyPr/>
        <a:lstStyle/>
        <a:p>
          <a:endParaRPr lang="th-TH" sz="1400" dirty="0">
            <a:solidFill>
              <a:schemeClr val="tx1"/>
            </a:solidFill>
          </a:endParaRPr>
        </a:p>
      </dgm:t>
    </dgm:pt>
    <dgm:pt modelId="{8B3DFD23-444F-41C6-9F82-08C8350EE06E}" type="parTrans" cxnId="{B1D6F370-4D19-4A54-BF3C-2DD4FF762603}">
      <dgm:prSet/>
      <dgm:spPr/>
      <dgm:t>
        <a:bodyPr/>
        <a:lstStyle/>
        <a:p>
          <a:endParaRPr lang="th-TH"/>
        </a:p>
      </dgm:t>
    </dgm:pt>
    <dgm:pt modelId="{19AFB9EE-E9A1-443B-83EE-B8437B7D47F6}" type="sibTrans" cxnId="{B1D6F370-4D19-4A54-BF3C-2DD4FF762603}">
      <dgm:prSet/>
      <dgm:spPr/>
      <dgm:t>
        <a:bodyPr/>
        <a:lstStyle/>
        <a:p>
          <a:endParaRPr lang="th-TH"/>
        </a:p>
      </dgm:t>
    </dgm:pt>
    <dgm:pt modelId="{FBA301AE-0C5F-4DA8-9DBE-D2D1F9739569}">
      <dgm:prSet phldrT="[Text]" custT="1"/>
      <dgm:spPr/>
      <dgm:t>
        <a:bodyPr/>
        <a:lstStyle/>
        <a:p>
          <a:endParaRPr lang="th-TH" sz="1400" dirty="0">
            <a:solidFill>
              <a:schemeClr val="tx1"/>
            </a:solidFill>
          </a:endParaRPr>
        </a:p>
      </dgm:t>
    </dgm:pt>
    <dgm:pt modelId="{6B9608E8-9CC4-4C93-8FCC-D2932496358D}" type="parTrans" cxnId="{C5B7363F-D610-41BD-963B-111593E040E2}">
      <dgm:prSet/>
      <dgm:spPr/>
      <dgm:t>
        <a:bodyPr/>
        <a:lstStyle/>
        <a:p>
          <a:endParaRPr lang="th-TH"/>
        </a:p>
      </dgm:t>
    </dgm:pt>
    <dgm:pt modelId="{0A8D918F-ADA1-4DC1-BA12-16A063A00B54}" type="sibTrans" cxnId="{C5B7363F-D610-41BD-963B-111593E040E2}">
      <dgm:prSet/>
      <dgm:spPr/>
      <dgm:t>
        <a:bodyPr/>
        <a:lstStyle/>
        <a:p>
          <a:endParaRPr lang="th-TH"/>
        </a:p>
      </dgm:t>
    </dgm:pt>
    <dgm:pt modelId="{D10E77E9-ED3E-4D30-8267-9D9D4B3780CA}">
      <dgm:prSet phldrT="[Text]" custT="1"/>
      <dgm:spPr/>
      <dgm:t>
        <a:bodyPr/>
        <a:lstStyle/>
        <a:p>
          <a:r>
            <a:rPr lang="th-TH" sz="1400" b="0" dirty="0" smtClean="0">
              <a:solidFill>
                <a:schemeClr val="tx1"/>
              </a:solidFill>
            </a:rPr>
            <a:t>พัฒนาและปรับปรุงกลไกการทำงานของกองทุนพัฒนารอบโรงไฟฟ้าให้มีประสิทธิภาพ และตรวจสอบได้ </a:t>
          </a:r>
          <a:r>
            <a:rPr lang="en-US" sz="1000" b="0" dirty="0" smtClean="0">
              <a:solidFill>
                <a:schemeClr val="accent2"/>
              </a:solidFill>
            </a:rPr>
            <a:t>(S2, W3)</a:t>
          </a:r>
          <a:endParaRPr lang="th-TH" sz="1000" b="0" dirty="0">
            <a:solidFill>
              <a:schemeClr val="accent2"/>
            </a:solidFill>
          </a:endParaRPr>
        </a:p>
      </dgm:t>
    </dgm:pt>
    <dgm:pt modelId="{226831C1-D8EF-4B87-B997-1E5D37AAEE90}" type="parTrans" cxnId="{3422C861-1913-4B4A-8483-5C9CC0BDA7D6}">
      <dgm:prSet/>
      <dgm:spPr/>
      <dgm:t>
        <a:bodyPr/>
        <a:lstStyle/>
        <a:p>
          <a:endParaRPr lang="th-TH"/>
        </a:p>
      </dgm:t>
    </dgm:pt>
    <dgm:pt modelId="{23B4A2EC-98F7-4338-9C91-7F2A3CC4E54F}" type="sibTrans" cxnId="{3422C861-1913-4B4A-8483-5C9CC0BDA7D6}">
      <dgm:prSet/>
      <dgm:spPr/>
      <dgm:t>
        <a:bodyPr/>
        <a:lstStyle/>
        <a:p>
          <a:endParaRPr lang="th-TH"/>
        </a:p>
      </dgm:t>
    </dgm:pt>
    <dgm:pt modelId="{BFDC6768-4AE0-4849-8EBC-5E50657DB8AD}">
      <dgm:prSet phldrT="[Text]" custT="1"/>
      <dgm:spPr/>
      <dgm:t>
        <a:bodyPr/>
        <a:lstStyle/>
        <a:p>
          <a:r>
            <a:rPr lang="th-TH" sz="1400" dirty="0" smtClean="0">
              <a:solidFill>
                <a:schemeClr val="tx1"/>
              </a:solidFill>
            </a:rPr>
            <a:t>พึ่งพาการกระจายศูนย์ และกระจายชนิดเชื้อเพลิง พิจารณาทางเลือกการเชื่อมโยงกับประเทศเพื่อนบ้านและการพัฒนาประสิทธิภาพในแผน </a:t>
          </a:r>
          <a:r>
            <a:rPr lang="en-US" sz="1400" dirty="0" smtClean="0">
              <a:solidFill>
                <a:schemeClr val="tx1"/>
              </a:solidFill>
            </a:rPr>
            <a:t>PDP  </a:t>
          </a:r>
          <a:r>
            <a:rPr lang="en-US" sz="1000" dirty="0" smtClean="0">
              <a:solidFill>
                <a:srgbClr val="C00000"/>
              </a:solidFill>
            </a:rPr>
            <a:t>(W2, T1)</a:t>
          </a:r>
          <a:endParaRPr lang="th-TH" sz="1000" dirty="0">
            <a:solidFill>
              <a:srgbClr val="C00000"/>
            </a:solidFill>
          </a:endParaRPr>
        </a:p>
      </dgm:t>
    </dgm:pt>
    <dgm:pt modelId="{AA92FBB2-55B1-493A-86C6-C36436F320E9}" type="parTrans" cxnId="{3F4E6752-6DE7-479F-B68B-F66945EE51E2}">
      <dgm:prSet/>
      <dgm:spPr/>
      <dgm:t>
        <a:bodyPr/>
        <a:lstStyle/>
        <a:p>
          <a:endParaRPr lang="th-TH"/>
        </a:p>
      </dgm:t>
    </dgm:pt>
    <dgm:pt modelId="{523B4341-00FA-4582-BBF0-AA0667ECA680}" type="sibTrans" cxnId="{3F4E6752-6DE7-479F-B68B-F66945EE51E2}">
      <dgm:prSet/>
      <dgm:spPr/>
      <dgm:t>
        <a:bodyPr/>
        <a:lstStyle/>
        <a:p>
          <a:endParaRPr lang="th-TH"/>
        </a:p>
      </dgm:t>
    </dgm:pt>
    <dgm:pt modelId="{0EBB69CB-6F67-4CF1-AF9D-0599705D3927}">
      <dgm:prSet phldrT="[Text]" custT="1"/>
      <dgm:spPr/>
      <dgm:t>
        <a:bodyPr/>
        <a:lstStyle/>
        <a:p>
          <a:r>
            <a:rPr lang="th-TH" sz="1400" dirty="0" smtClean="0">
              <a:solidFill>
                <a:schemeClr val="tx1"/>
              </a:solidFill>
            </a:rPr>
            <a:t>ผลักดันการเชื่อมโยงระบบไฟฟ้าในภูมิภาคโดยเฉพาะในกลุ่มประเทศภาคพื้นทวีป </a:t>
          </a:r>
          <a:r>
            <a:rPr lang="en-US" sz="1400" dirty="0" smtClean="0">
              <a:solidFill>
                <a:schemeClr val="tx1"/>
              </a:solidFill>
            </a:rPr>
            <a:t>(GMS) </a:t>
          </a:r>
          <a:r>
            <a:rPr lang="en-US" sz="1000" dirty="0" smtClean="0">
              <a:solidFill>
                <a:srgbClr val="C00000"/>
              </a:solidFill>
            </a:rPr>
            <a:t>(W1,O2)</a:t>
          </a:r>
          <a:endParaRPr lang="th-TH" sz="1000" dirty="0">
            <a:solidFill>
              <a:srgbClr val="C00000"/>
            </a:solidFill>
          </a:endParaRPr>
        </a:p>
      </dgm:t>
    </dgm:pt>
    <dgm:pt modelId="{A12A761F-AF4D-496D-AA5C-5DDDFCA4724D}" type="parTrans" cxnId="{30E76248-4779-48F8-AEF2-D3DF9754F779}">
      <dgm:prSet/>
      <dgm:spPr/>
      <dgm:t>
        <a:bodyPr/>
        <a:lstStyle/>
        <a:p>
          <a:endParaRPr lang="th-TH"/>
        </a:p>
      </dgm:t>
    </dgm:pt>
    <dgm:pt modelId="{A707D191-77E9-4F5C-8728-E4E8A5F6F5EF}" type="sibTrans" cxnId="{30E76248-4779-48F8-AEF2-D3DF9754F779}">
      <dgm:prSet/>
      <dgm:spPr/>
      <dgm:t>
        <a:bodyPr/>
        <a:lstStyle/>
        <a:p>
          <a:endParaRPr lang="th-TH"/>
        </a:p>
      </dgm:t>
    </dgm:pt>
    <dgm:pt modelId="{99DC6631-6BAC-415C-B968-FDC00703EB98}">
      <dgm:prSet phldrT="[Text]" custT="1"/>
      <dgm:spPr/>
      <dgm:t>
        <a:bodyPr/>
        <a:lstStyle/>
        <a:p>
          <a:r>
            <a:rPr lang="th-TH" sz="1400" b="0" dirty="0" smtClean="0">
              <a:solidFill>
                <a:schemeClr val="tx1"/>
              </a:solidFill>
            </a:rPr>
            <a:t>มีกระบวนการและหลักปฎิบัติที่ชัดเจนในการสร้างการมีส่วนร่วมในทุกระดับตั้งแต่ในขั้นของการจัดทำแผนฯและการพัฒนาโครงการในพื้นที่ </a:t>
          </a:r>
          <a:r>
            <a:rPr lang="en-US" sz="1000" b="0" dirty="0" smtClean="0">
              <a:solidFill>
                <a:schemeClr val="accent2"/>
              </a:solidFill>
            </a:rPr>
            <a:t>(W3, O3)</a:t>
          </a:r>
          <a:endParaRPr lang="th-TH" sz="1000" b="0" dirty="0">
            <a:solidFill>
              <a:schemeClr val="accent2"/>
            </a:solidFill>
          </a:endParaRPr>
        </a:p>
      </dgm:t>
    </dgm:pt>
    <dgm:pt modelId="{7E5E510C-5A6C-4A75-8B14-1C6D6C3C2881}" type="parTrans" cxnId="{4264AF3A-49AF-49F5-8B9E-218F2ECAFB99}">
      <dgm:prSet/>
      <dgm:spPr/>
      <dgm:t>
        <a:bodyPr/>
        <a:lstStyle/>
        <a:p>
          <a:endParaRPr lang="th-TH"/>
        </a:p>
      </dgm:t>
    </dgm:pt>
    <dgm:pt modelId="{CAD9A886-9390-4C8B-B107-4B729ED9AAEB}" type="sibTrans" cxnId="{4264AF3A-49AF-49F5-8B9E-218F2ECAFB99}">
      <dgm:prSet/>
      <dgm:spPr/>
      <dgm:t>
        <a:bodyPr/>
        <a:lstStyle/>
        <a:p>
          <a:endParaRPr lang="th-TH"/>
        </a:p>
      </dgm:t>
    </dgm:pt>
    <dgm:pt modelId="{7D283E75-264B-4F93-9182-A703A6838573}">
      <dgm:prSet phldrT="[Text]" custT="1"/>
      <dgm:spPr/>
      <dgm:t>
        <a:bodyPr/>
        <a:lstStyle/>
        <a:p>
          <a:endParaRPr lang="th-TH" sz="1400" b="0" dirty="0">
            <a:solidFill>
              <a:schemeClr val="tx1"/>
            </a:solidFill>
          </a:endParaRPr>
        </a:p>
      </dgm:t>
    </dgm:pt>
    <dgm:pt modelId="{495A5E4B-BE48-4A5C-8435-7B824417B693}" type="parTrans" cxnId="{26E1F8BE-90C7-4BBA-950F-438ECD5ADBA0}">
      <dgm:prSet/>
      <dgm:spPr/>
      <dgm:t>
        <a:bodyPr/>
        <a:lstStyle/>
        <a:p>
          <a:endParaRPr lang="th-TH"/>
        </a:p>
      </dgm:t>
    </dgm:pt>
    <dgm:pt modelId="{8F034295-C71D-4641-B869-05CFC87CEC9A}" type="sibTrans" cxnId="{26E1F8BE-90C7-4BBA-950F-438ECD5ADBA0}">
      <dgm:prSet/>
      <dgm:spPr/>
      <dgm:t>
        <a:bodyPr/>
        <a:lstStyle/>
        <a:p>
          <a:endParaRPr lang="th-TH"/>
        </a:p>
      </dgm:t>
    </dgm:pt>
    <dgm:pt modelId="{92F1BC27-2711-401A-B02A-C68A966605B3}">
      <dgm:prSet phldrT="[Text]" custT="1"/>
      <dgm:spPr/>
      <dgm:t>
        <a:bodyPr/>
        <a:lstStyle/>
        <a:p>
          <a:r>
            <a:rPr lang="th-TH" sz="1400" dirty="0" smtClean="0">
              <a:solidFill>
                <a:schemeClr val="tx1"/>
              </a:solidFill>
            </a:rPr>
            <a:t>ส่งเสริมการค้า การลงทุน ของธุรกิจไฟฟ้าและอุตสาหกรรมที่เกี่ยวข้องในต่างประเทศเพื่อสร้างรายได้ให้ประเทศ </a:t>
          </a:r>
          <a:r>
            <a:rPr lang="en-US" sz="1000" dirty="0" smtClean="0">
              <a:solidFill>
                <a:srgbClr val="C00000"/>
              </a:solidFill>
            </a:rPr>
            <a:t>(S1,O2, O4)</a:t>
          </a:r>
          <a:endParaRPr lang="th-TH" sz="1000" dirty="0">
            <a:solidFill>
              <a:srgbClr val="C00000"/>
            </a:solidFill>
          </a:endParaRPr>
        </a:p>
      </dgm:t>
    </dgm:pt>
    <dgm:pt modelId="{F07A1582-4F15-4706-B464-C5F30857072F}" type="parTrans" cxnId="{FEFBC186-B9DB-4250-A4CC-D1FA6091AC9E}">
      <dgm:prSet/>
      <dgm:spPr/>
      <dgm:t>
        <a:bodyPr/>
        <a:lstStyle/>
        <a:p>
          <a:endParaRPr lang="th-TH"/>
        </a:p>
      </dgm:t>
    </dgm:pt>
    <dgm:pt modelId="{7CE09462-A3C2-43A3-A0C8-C59E03173B7A}" type="sibTrans" cxnId="{FEFBC186-B9DB-4250-A4CC-D1FA6091AC9E}">
      <dgm:prSet/>
      <dgm:spPr/>
      <dgm:t>
        <a:bodyPr/>
        <a:lstStyle/>
        <a:p>
          <a:endParaRPr lang="th-TH"/>
        </a:p>
      </dgm:t>
    </dgm:pt>
    <dgm:pt modelId="{4FBB95D6-7F72-4E1D-8288-C30ED0F86A6B}">
      <dgm:prSet phldrT="[Text]" custT="1"/>
      <dgm:spPr/>
      <dgm:t>
        <a:bodyPr/>
        <a:lstStyle/>
        <a:p>
          <a:endParaRPr lang="th-TH" sz="1000" dirty="0">
            <a:solidFill>
              <a:srgbClr val="C00000"/>
            </a:solidFill>
          </a:endParaRPr>
        </a:p>
      </dgm:t>
    </dgm:pt>
    <dgm:pt modelId="{63E676A6-A92A-4C10-9107-7A0B9D6072DA}" type="parTrans" cxnId="{EC26C413-E032-4457-8ED7-F4FAA5C5F34B}">
      <dgm:prSet/>
      <dgm:spPr/>
      <dgm:t>
        <a:bodyPr/>
        <a:lstStyle/>
        <a:p>
          <a:endParaRPr lang="en-US"/>
        </a:p>
      </dgm:t>
    </dgm:pt>
    <dgm:pt modelId="{548070E7-F44A-4E6C-876A-CB1325CF7A32}" type="sibTrans" cxnId="{EC26C413-E032-4457-8ED7-F4FAA5C5F34B}">
      <dgm:prSet/>
      <dgm:spPr/>
      <dgm:t>
        <a:bodyPr/>
        <a:lstStyle/>
        <a:p>
          <a:endParaRPr lang="en-US"/>
        </a:p>
      </dgm:t>
    </dgm:pt>
    <dgm:pt modelId="{A09CCF4C-7B7C-4A3C-89D6-E992C4E63525}">
      <dgm:prSet phldrT="[Text]" custT="1"/>
      <dgm:spPr/>
      <dgm:t>
        <a:bodyPr/>
        <a:lstStyle/>
        <a:p>
          <a:r>
            <a:rPr lang="th-TH" sz="1400" dirty="0" smtClean="0">
              <a:solidFill>
                <a:schemeClr val="tx1"/>
              </a:solidFill>
            </a:rPr>
            <a:t>สร้างกลไกการทำงานเพื่อเตรียมการรับมือกับเหตุการณ์ฉุกเฉิน </a:t>
          </a:r>
          <a:r>
            <a:rPr lang="en-US" sz="1000" dirty="0" smtClean="0">
              <a:solidFill>
                <a:srgbClr val="C00000"/>
              </a:solidFill>
            </a:rPr>
            <a:t>(W1-2,T1)</a:t>
          </a:r>
          <a:endParaRPr lang="th-TH" sz="1000" dirty="0">
            <a:solidFill>
              <a:srgbClr val="C00000"/>
            </a:solidFill>
          </a:endParaRPr>
        </a:p>
      </dgm:t>
    </dgm:pt>
    <dgm:pt modelId="{CC1E862C-BA71-418A-A426-D27D32E55D7D}" type="parTrans" cxnId="{B616D5B1-3248-473A-8182-E525F7D8F007}">
      <dgm:prSet/>
      <dgm:spPr/>
      <dgm:t>
        <a:bodyPr/>
        <a:lstStyle/>
        <a:p>
          <a:endParaRPr lang="en-US"/>
        </a:p>
      </dgm:t>
    </dgm:pt>
    <dgm:pt modelId="{486DBB9A-092B-4F7A-8A5A-A683FD02C5C9}" type="sibTrans" cxnId="{B616D5B1-3248-473A-8182-E525F7D8F007}">
      <dgm:prSet/>
      <dgm:spPr/>
      <dgm:t>
        <a:bodyPr/>
        <a:lstStyle/>
        <a:p>
          <a:endParaRPr lang="en-US"/>
        </a:p>
      </dgm:t>
    </dgm:pt>
    <dgm:pt modelId="{408FF405-2841-4651-8640-3AB1132AC034}" type="pres">
      <dgm:prSet presAssocID="{8D4001F6-7498-4024-8748-328628A795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533BC70-F3FD-42C6-A9CD-BC4753ADE3A7}" type="pres">
      <dgm:prSet presAssocID="{9A7C4E03-4154-4C1B-835C-7F715F4B3A15}" presName="composite" presStyleCnt="0"/>
      <dgm:spPr/>
    </dgm:pt>
    <dgm:pt modelId="{9EBD9E72-6410-4C3D-B2F2-8C9F5F836263}" type="pres">
      <dgm:prSet presAssocID="{9A7C4E03-4154-4C1B-835C-7F715F4B3A15}" presName="parTx" presStyleLbl="alignNode1" presStyleIdx="0" presStyleCnt="5" custLinFactNeighborX="1410" custLinFactNeighborY="-42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67FEDA0-2A34-40EF-86D5-ED8125D0D97E}" type="pres">
      <dgm:prSet presAssocID="{9A7C4E03-4154-4C1B-835C-7F715F4B3A15}" presName="desTx" presStyleLbl="alignAccFollowNode1" presStyleIdx="0" presStyleCnt="5" custScaleY="113800" custLinFactNeighborX="176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2E7379F-FABC-47CF-B662-8568B8286737}" type="pres">
      <dgm:prSet presAssocID="{EFFA04D3-1BCE-40FB-BE51-B44C8B59996A}" presName="space" presStyleCnt="0"/>
      <dgm:spPr/>
    </dgm:pt>
    <dgm:pt modelId="{3C01C1F8-4C34-4461-AB89-E7DDB0F15762}" type="pres">
      <dgm:prSet presAssocID="{B9A8144E-1A87-49C7-9C2C-84E2F21F0F81}" presName="composite" presStyleCnt="0"/>
      <dgm:spPr/>
    </dgm:pt>
    <dgm:pt modelId="{21D0E758-705D-4921-B03B-6C2221E17D1C}" type="pres">
      <dgm:prSet presAssocID="{B9A8144E-1A87-49C7-9C2C-84E2F21F0F81}" presName="parTx" presStyleLbl="alignNode1" presStyleIdx="1" presStyleCnt="5" custLinFactNeighborX="-358" custLinFactNeighborY="-42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5330B5B-2F63-4468-98C4-29ABAC66FF05}" type="pres">
      <dgm:prSet presAssocID="{B9A8144E-1A87-49C7-9C2C-84E2F21F0F81}" presName="desTx" presStyleLbl="alignAccFollowNode1" presStyleIdx="1" presStyleCnt="5" custScaleY="1138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A49983A-23E1-4076-A935-4DE0C775519D}" type="pres">
      <dgm:prSet presAssocID="{EBBAE28F-C727-4093-B4D0-790CBEBD8C23}" presName="space" presStyleCnt="0"/>
      <dgm:spPr/>
    </dgm:pt>
    <dgm:pt modelId="{D1ECD4C0-15EB-4081-A763-484FF72D79C1}" type="pres">
      <dgm:prSet presAssocID="{F2AF2E28-C5A8-413D-9C2B-B1E66807D896}" presName="composite" presStyleCnt="0"/>
      <dgm:spPr/>
    </dgm:pt>
    <dgm:pt modelId="{E2DFBD70-0AEB-4955-B23D-A62C05D7208A}" type="pres">
      <dgm:prSet presAssocID="{F2AF2E28-C5A8-413D-9C2B-B1E66807D896}" presName="parTx" presStyleLbl="alignNode1" presStyleIdx="2" presStyleCnt="5" custLinFactNeighborX="-358" custLinFactNeighborY="-42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BA4F3EE-8396-4C02-B9E7-42E31B955F63}" type="pres">
      <dgm:prSet presAssocID="{F2AF2E28-C5A8-413D-9C2B-B1E66807D896}" presName="desTx" presStyleLbl="alignAccFollowNode1" presStyleIdx="2" presStyleCnt="5" custScaleY="1138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AA0B28F-93A8-4D12-B7D6-F05809A545F6}" type="pres">
      <dgm:prSet presAssocID="{971D9F52-843F-42CB-BD16-59E07F78ACE6}" presName="space" presStyleCnt="0"/>
      <dgm:spPr/>
    </dgm:pt>
    <dgm:pt modelId="{FEE01BFC-C89A-4557-A6AE-FF092B881899}" type="pres">
      <dgm:prSet presAssocID="{A31C75C4-C73F-49AA-A04A-C22F7EC2568A}" presName="composite" presStyleCnt="0"/>
      <dgm:spPr/>
    </dgm:pt>
    <dgm:pt modelId="{ECBB84AC-BDA6-4395-9F3E-2F1298A5548D}" type="pres">
      <dgm:prSet presAssocID="{A31C75C4-C73F-49AA-A04A-C22F7EC2568A}" presName="parTx" presStyleLbl="alignNode1" presStyleIdx="3" presStyleCnt="5" custLinFactNeighborX="-358" custLinFactNeighborY="-42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6D0BCCB-9CB5-4B26-8E00-BBE3C9CA5202}" type="pres">
      <dgm:prSet presAssocID="{A31C75C4-C73F-49AA-A04A-C22F7EC2568A}" presName="desTx" presStyleLbl="alignAccFollowNode1" presStyleIdx="3" presStyleCnt="5" custScaleY="1138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628C2B-AA5F-4613-A1A9-4C115014516F}" type="pres">
      <dgm:prSet presAssocID="{51D8436C-7A1B-40F4-8A23-6E1835DA4C29}" presName="space" presStyleCnt="0"/>
      <dgm:spPr/>
    </dgm:pt>
    <dgm:pt modelId="{B0112489-73F9-4CD0-A793-4457882381FE}" type="pres">
      <dgm:prSet presAssocID="{2E99BFD6-E451-486D-9AE4-E42B89C8F45E}" presName="composite" presStyleCnt="0"/>
      <dgm:spPr/>
    </dgm:pt>
    <dgm:pt modelId="{6917292F-F17D-45E4-BC90-96C8B0DA7E14}" type="pres">
      <dgm:prSet presAssocID="{2E99BFD6-E451-486D-9AE4-E42B89C8F45E}" presName="parTx" presStyleLbl="alignNode1" presStyleIdx="4" presStyleCnt="5" custLinFactNeighborX="-3700" custLinFactNeighborY="-42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22771F3-B036-44FB-AB6C-4C1D67ACB067}" type="pres">
      <dgm:prSet presAssocID="{2E99BFD6-E451-486D-9AE4-E42B89C8F45E}" presName="desTx" presStyleLbl="alignAccFollowNode1" presStyleIdx="4" presStyleCnt="5" custScaleY="113800" custLinFactNeighborX="-334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C2B1563-DD0F-4631-913B-58F3C2A79957}" type="presOf" srcId="{D742152B-4641-422F-B249-3FFF20E21D84}" destId="{922771F3-B036-44FB-AB6C-4C1D67ACB067}" srcOrd="0" destOrd="2" presId="urn:microsoft.com/office/officeart/2005/8/layout/hList1"/>
    <dgm:cxn modelId="{3F4E6752-6DE7-479F-B68B-F66945EE51E2}" srcId="{9A7C4E03-4154-4C1B-835C-7F715F4B3A15}" destId="{BFDC6768-4AE0-4849-8EBC-5E50657DB8AD}" srcOrd="0" destOrd="0" parTransId="{AA92FBB2-55B1-493A-86C6-C36436F320E9}" sibTransId="{523B4341-00FA-4582-BBF0-AA0667ECA680}"/>
    <dgm:cxn modelId="{A83AE3B4-3153-46A0-BE4E-96F582422FEF}" srcId="{2E99BFD6-E451-486D-9AE4-E42B89C8F45E}" destId="{D742152B-4641-422F-B249-3FFF20E21D84}" srcOrd="2" destOrd="0" parTransId="{E6EC6119-2F66-4AA1-BFB4-5301BDA98669}" sibTransId="{1AB74FE8-50FE-46C2-A164-6D7DB74CDD0A}"/>
    <dgm:cxn modelId="{CD1A660C-17A1-417B-8387-C39151E7259F}" srcId="{2E99BFD6-E451-486D-9AE4-E42B89C8F45E}" destId="{3DE55BED-25FB-48D4-A34A-0E2160553880}" srcOrd="0" destOrd="0" parTransId="{4158157C-4C4D-4661-864B-CAAACB2C8A67}" sibTransId="{92749E13-4FCE-49C4-A005-42B656768FF5}"/>
    <dgm:cxn modelId="{26E1F8BE-90C7-4BBA-950F-438ECD5ADBA0}" srcId="{A31C75C4-C73F-49AA-A04A-C22F7EC2568A}" destId="{7D283E75-264B-4F93-9182-A703A6838573}" srcOrd="2" destOrd="0" parTransId="{495A5E4B-BE48-4A5C-8435-7B824417B693}" sibTransId="{8F034295-C71D-4641-B869-05CFC87CEC9A}"/>
    <dgm:cxn modelId="{D2169D9A-010F-40CC-903D-32BA818C76BD}" srcId="{B9A8144E-1A87-49C7-9C2C-84E2F21F0F81}" destId="{B903DF45-879B-4C35-A545-9A2F70B46BC2}" srcOrd="0" destOrd="0" parTransId="{E76A7BD9-BFAB-4EA4-B02D-A0F226E59DA2}" sibTransId="{F63324EB-4EF4-4DEA-BD5A-B843779EC4A6}"/>
    <dgm:cxn modelId="{96084B76-FF3E-4D17-B743-2F5E144EAA4D}" type="presOf" srcId="{9A7C4E03-4154-4C1B-835C-7F715F4B3A15}" destId="{9EBD9E72-6410-4C3D-B2F2-8C9F5F836263}" srcOrd="0" destOrd="0" presId="urn:microsoft.com/office/officeart/2005/8/layout/hList1"/>
    <dgm:cxn modelId="{DE701A80-3808-42E7-9B91-74557CDD612C}" type="presOf" srcId="{A09CCF4C-7B7C-4A3C-89D6-E992C4E63525}" destId="{567FEDA0-2A34-40EF-86D5-ED8125D0D97E}" srcOrd="0" destOrd="1" presId="urn:microsoft.com/office/officeart/2005/8/layout/hList1"/>
    <dgm:cxn modelId="{30E76248-4779-48F8-AEF2-D3DF9754F779}" srcId="{F2AF2E28-C5A8-413D-9C2B-B1E66807D896}" destId="{0EBB69CB-6F67-4CF1-AF9D-0599705D3927}" srcOrd="1" destOrd="0" parTransId="{A12A761F-AF4D-496D-AA5C-5DDDFCA4724D}" sibTransId="{A707D191-77E9-4F5C-8728-E4E8A5F6F5EF}"/>
    <dgm:cxn modelId="{96EB0737-BBD4-4F81-949A-011EA94C20A4}" type="presOf" srcId="{8BF785DB-AB56-49B6-90C0-8FF789860DB5}" destId="{567FEDA0-2A34-40EF-86D5-ED8125D0D97E}" srcOrd="0" destOrd="3" presId="urn:microsoft.com/office/officeart/2005/8/layout/hList1"/>
    <dgm:cxn modelId="{E6AA1690-BD59-4E1F-A1A4-3C4974B400A5}" srcId="{B9A8144E-1A87-49C7-9C2C-84E2F21F0F81}" destId="{A353BF6E-645A-4821-A002-5F8503C1334A}" srcOrd="2" destOrd="0" parTransId="{140200FB-E151-43EA-85A7-05AAE8A02FC5}" sibTransId="{63A6CD3F-6975-476F-B923-04E85C48A6FA}"/>
    <dgm:cxn modelId="{82F99805-B17A-419D-B65A-875A5B01F273}" type="presOf" srcId="{2E99BFD6-E451-486D-9AE4-E42B89C8F45E}" destId="{6917292F-F17D-45E4-BC90-96C8B0DA7E14}" srcOrd="0" destOrd="0" presId="urn:microsoft.com/office/officeart/2005/8/layout/hList1"/>
    <dgm:cxn modelId="{68CA0F94-DC85-46F9-9DAE-95BA2B61E8AD}" type="presOf" srcId="{FBA301AE-0C5F-4DA8-9DBE-D2D1F9739569}" destId="{55330B5B-2F63-4468-98C4-29ABAC66FF05}" srcOrd="0" destOrd="1" presId="urn:microsoft.com/office/officeart/2005/8/layout/hList1"/>
    <dgm:cxn modelId="{DBF98D56-1FAE-40FE-AA6D-E41477F10AD0}" srcId="{8D4001F6-7498-4024-8748-328628A7955E}" destId="{A31C75C4-C73F-49AA-A04A-C22F7EC2568A}" srcOrd="3" destOrd="0" parTransId="{D28472E4-915D-4921-A9AB-823CFDCF01AE}" sibTransId="{51D8436C-7A1B-40F4-8A23-6E1835DA4C29}"/>
    <dgm:cxn modelId="{B1D6F370-4D19-4A54-BF3C-2DD4FF762603}" srcId="{9A7C4E03-4154-4C1B-835C-7F715F4B3A15}" destId="{8BF785DB-AB56-49B6-90C0-8FF789860DB5}" srcOrd="3" destOrd="0" parTransId="{8B3DFD23-444F-41C6-9F82-08C8350EE06E}" sibTransId="{19AFB9EE-E9A1-443B-83EE-B8437B7D47F6}"/>
    <dgm:cxn modelId="{A26BFD8A-408F-43BE-9C8F-F9BE5CAA3935}" type="presOf" srcId="{3DE55BED-25FB-48D4-A34A-0E2160553880}" destId="{922771F3-B036-44FB-AB6C-4C1D67ACB067}" srcOrd="0" destOrd="0" presId="urn:microsoft.com/office/officeart/2005/8/layout/hList1"/>
    <dgm:cxn modelId="{B82C2A4F-1E2D-4DA3-883C-1CC19E7E6B3E}" type="presOf" srcId="{92F1BC27-2711-401A-B02A-C68A966605B3}" destId="{6BA4F3EE-8396-4C02-B9E7-42E31B955F63}" srcOrd="0" destOrd="2" presId="urn:microsoft.com/office/officeart/2005/8/layout/hList1"/>
    <dgm:cxn modelId="{8D6EF54B-13D4-41F8-BC8D-002C64AAAE31}" type="presOf" srcId="{DFF35305-902D-4C32-BBDB-73BBB25D696A}" destId="{567FEDA0-2A34-40EF-86D5-ED8125D0D97E}" srcOrd="0" destOrd="4" presId="urn:microsoft.com/office/officeart/2005/8/layout/hList1"/>
    <dgm:cxn modelId="{3422C861-1913-4B4A-8483-5C9CC0BDA7D6}" srcId="{A31C75C4-C73F-49AA-A04A-C22F7EC2568A}" destId="{D10E77E9-ED3E-4D30-8267-9D9D4B3780CA}" srcOrd="1" destOrd="0" parTransId="{226831C1-D8EF-4B87-B997-1E5D37AAEE90}" sibTransId="{23B4A2EC-98F7-4338-9C91-7F2A3CC4E54F}"/>
    <dgm:cxn modelId="{DCA37FC0-0E0B-4C09-A384-0DA55BC3AEE8}" type="presOf" srcId="{A31C75C4-C73F-49AA-A04A-C22F7EC2568A}" destId="{ECBB84AC-BDA6-4395-9F3E-2F1298A5548D}" srcOrd="0" destOrd="0" presId="urn:microsoft.com/office/officeart/2005/8/layout/hList1"/>
    <dgm:cxn modelId="{18F03A71-8C54-4AF5-9B5E-7EE8B6A2DBF7}" type="presOf" srcId="{D10E77E9-ED3E-4D30-8267-9D9D4B3780CA}" destId="{96D0BCCB-9CB5-4B26-8E00-BBE3C9CA5202}" srcOrd="0" destOrd="1" presId="urn:microsoft.com/office/officeart/2005/8/layout/hList1"/>
    <dgm:cxn modelId="{B7A938D3-673C-4366-8B1E-4141D802B0D6}" type="presOf" srcId="{EB69F002-01D7-4E7F-AF4D-A8AE059E8922}" destId="{922771F3-B036-44FB-AB6C-4C1D67ACB067}" srcOrd="0" destOrd="3" presId="urn:microsoft.com/office/officeart/2005/8/layout/hList1"/>
    <dgm:cxn modelId="{CC6936F4-1862-4252-B72F-F15B8AC44067}" srcId="{2E99BFD6-E451-486D-9AE4-E42B89C8F45E}" destId="{C25FA77C-B04A-4D7E-ABEF-B94B21A209DC}" srcOrd="1" destOrd="0" parTransId="{2DD275A2-6FCF-47DD-8431-54542FED9F2A}" sibTransId="{3C288AD5-02ED-4EB7-B73D-943E842A5FD4}"/>
    <dgm:cxn modelId="{FEFBC186-B9DB-4250-A4CC-D1FA6091AC9E}" srcId="{F2AF2E28-C5A8-413D-9C2B-B1E66807D896}" destId="{92F1BC27-2711-401A-B02A-C68A966605B3}" srcOrd="2" destOrd="0" parTransId="{F07A1582-4F15-4706-B464-C5F30857072F}" sibTransId="{7CE09462-A3C2-43A3-A0C8-C59E03173B7A}"/>
    <dgm:cxn modelId="{9A81459B-5DA1-4F8F-A4F5-EC30A0420173}" type="presOf" srcId="{B903DF45-879B-4C35-A545-9A2F70B46BC2}" destId="{55330B5B-2F63-4468-98C4-29ABAC66FF05}" srcOrd="0" destOrd="0" presId="urn:microsoft.com/office/officeart/2005/8/layout/hList1"/>
    <dgm:cxn modelId="{DA7769C8-B0B1-43D6-B685-AB760F9AF39C}" srcId="{8D4001F6-7498-4024-8748-328628A7955E}" destId="{F2AF2E28-C5A8-413D-9C2B-B1E66807D896}" srcOrd="2" destOrd="0" parTransId="{BB61B658-AD6A-4309-97D4-4E9DB2F3B91B}" sibTransId="{971D9F52-843F-42CB-BD16-59E07F78ACE6}"/>
    <dgm:cxn modelId="{3156C58B-FF0D-4A5F-8A03-B53C813E1D60}" srcId="{8D4001F6-7498-4024-8748-328628A7955E}" destId="{B9A8144E-1A87-49C7-9C2C-84E2F21F0F81}" srcOrd="1" destOrd="0" parTransId="{4C9F9F10-8A33-4443-9153-FCA8857A2E58}" sibTransId="{EBBAE28F-C727-4093-B4D0-790CBEBD8C23}"/>
    <dgm:cxn modelId="{0C20B6B4-EAEA-47FB-B275-429EB549978A}" type="presOf" srcId="{8D6E7B0D-6E50-4280-8331-8B2C574301B7}" destId="{6BA4F3EE-8396-4C02-B9E7-42E31B955F63}" srcOrd="0" destOrd="0" presId="urn:microsoft.com/office/officeart/2005/8/layout/hList1"/>
    <dgm:cxn modelId="{71B920B5-7511-47F3-B7C3-BDE4DFC79638}" type="presOf" srcId="{99DC6631-6BAC-415C-B968-FDC00703EB98}" destId="{96D0BCCB-9CB5-4B26-8E00-BBE3C9CA5202}" srcOrd="0" destOrd="0" presId="urn:microsoft.com/office/officeart/2005/8/layout/hList1"/>
    <dgm:cxn modelId="{389CCA35-9B8D-45C3-A650-0F6F2C5ED62C}" srcId="{8D4001F6-7498-4024-8748-328628A7955E}" destId="{2E99BFD6-E451-486D-9AE4-E42B89C8F45E}" srcOrd="4" destOrd="0" parTransId="{49C9F55A-8427-419A-B5BB-192B110042F5}" sibTransId="{3ED87830-EE11-4864-A658-4F982F5CDADD}"/>
    <dgm:cxn modelId="{EC26C413-E032-4457-8ED7-F4FAA5C5F34B}" srcId="{9A7C4E03-4154-4C1B-835C-7F715F4B3A15}" destId="{4FBB95D6-7F72-4E1D-8288-C30ED0F86A6B}" srcOrd="2" destOrd="0" parTransId="{63E676A6-A92A-4C10-9107-7A0B9D6072DA}" sibTransId="{548070E7-F44A-4E6C-876A-CB1325CF7A32}"/>
    <dgm:cxn modelId="{C4C6AADF-3319-4A62-82EB-578053D54F4A}" type="presOf" srcId="{8D4001F6-7498-4024-8748-328628A7955E}" destId="{408FF405-2841-4651-8640-3AB1132AC034}" srcOrd="0" destOrd="0" presId="urn:microsoft.com/office/officeart/2005/8/layout/hList1"/>
    <dgm:cxn modelId="{C2E728CD-7BC1-4AEB-8B58-B2236C66B288}" type="presOf" srcId="{4FBB95D6-7F72-4E1D-8288-C30ED0F86A6B}" destId="{567FEDA0-2A34-40EF-86D5-ED8125D0D97E}" srcOrd="0" destOrd="2" presId="urn:microsoft.com/office/officeart/2005/8/layout/hList1"/>
    <dgm:cxn modelId="{895B0867-1086-40C3-9DB0-675377386911}" type="presOf" srcId="{0EBB69CB-6F67-4CF1-AF9D-0599705D3927}" destId="{6BA4F3EE-8396-4C02-B9E7-42E31B955F63}" srcOrd="0" destOrd="1" presId="urn:microsoft.com/office/officeart/2005/8/layout/hList1"/>
    <dgm:cxn modelId="{0AE7E596-8257-4F6C-A071-1685E8A2E7B8}" srcId="{9A7C4E03-4154-4C1B-835C-7F715F4B3A15}" destId="{DFF35305-902D-4C32-BBDB-73BBB25D696A}" srcOrd="4" destOrd="0" parTransId="{1108ABE9-7413-45EA-AF11-5DBBAEB10F03}" sibTransId="{52025B1C-D202-44AF-8AC9-756B59C3C4A6}"/>
    <dgm:cxn modelId="{7CEF129E-12E3-4E2C-AC7E-9030FB185D06}" type="presOf" srcId="{B9A8144E-1A87-49C7-9C2C-84E2F21F0F81}" destId="{21D0E758-705D-4921-B03B-6C2221E17D1C}" srcOrd="0" destOrd="0" presId="urn:microsoft.com/office/officeart/2005/8/layout/hList1"/>
    <dgm:cxn modelId="{790429CA-028B-46C2-AF35-236EBBE35CC9}" type="presOf" srcId="{C25FA77C-B04A-4D7E-ABEF-B94B21A209DC}" destId="{922771F3-B036-44FB-AB6C-4C1D67ACB067}" srcOrd="0" destOrd="1" presId="urn:microsoft.com/office/officeart/2005/8/layout/hList1"/>
    <dgm:cxn modelId="{30DF77C8-11B1-450C-9853-1D262C92F1D3}" srcId="{F2AF2E28-C5A8-413D-9C2B-B1E66807D896}" destId="{8D6E7B0D-6E50-4280-8331-8B2C574301B7}" srcOrd="0" destOrd="0" parTransId="{F697139A-916A-4F74-94FD-0D96F246BC20}" sibTransId="{5D6C55D9-0209-47C5-85CC-28547DE8AD0D}"/>
    <dgm:cxn modelId="{C5B7363F-D610-41BD-963B-111593E040E2}" srcId="{B9A8144E-1A87-49C7-9C2C-84E2F21F0F81}" destId="{FBA301AE-0C5F-4DA8-9DBE-D2D1F9739569}" srcOrd="1" destOrd="0" parTransId="{6B9608E8-9CC4-4C93-8FCC-D2932496358D}" sibTransId="{0A8D918F-ADA1-4DC1-BA12-16A063A00B54}"/>
    <dgm:cxn modelId="{C25054E3-D753-496D-BB94-2BDD19BA46B9}" type="presOf" srcId="{7D283E75-264B-4F93-9182-A703A6838573}" destId="{96D0BCCB-9CB5-4B26-8E00-BBE3C9CA5202}" srcOrd="0" destOrd="2" presId="urn:microsoft.com/office/officeart/2005/8/layout/hList1"/>
    <dgm:cxn modelId="{6C84751F-38C3-4B29-A7F5-25EF95863D8C}" srcId="{8D4001F6-7498-4024-8748-328628A7955E}" destId="{9A7C4E03-4154-4C1B-835C-7F715F4B3A15}" srcOrd="0" destOrd="0" parTransId="{8CDC3590-4835-4691-A3C3-8410197F950F}" sibTransId="{EFFA04D3-1BCE-40FB-BE51-B44C8B59996A}"/>
    <dgm:cxn modelId="{B616D5B1-3248-473A-8182-E525F7D8F007}" srcId="{9A7C4E03-4154-4C1B-835C-7F715F4B3A15}" destId="{A09CCF4C-7B7C-4A3C-89D6-E992C4E63525}" srcOrd="1" destOrd="0" parTransId="{CC1E862C-BA71-418A-A426-D27D32E55D7D}" sibTransId="{486DBB9A-092B-4F7A-8A5A-A683FD02C5C9}"/>
    <dgm:cxn modelId="{1634CBCB-61C7-4A19-B3C6-9464AE540ECC}" type="presOf" srcId="{BFDC6768-4AE0-4849-8EBC-5E50657DB8AD}" destId="{567FEDA0-2A34-40EF-86D5-ED8125D0D97E}" srcOrd="0" destOrd="0" presId="urn:microsoft.com/office/officeart/2005/8/layout/hList1"/>
    <dgm:cxn modelId="{298A38D9-8374-45B6-A47F-6201F46EB128}" srcId="{2E99BFD6-E451-486D-9AE4-E42B89C8F45E}" destId="{EB69F002-01D7-4E7F-AF4D-A8AE059E8922}" srcOrd="3" destOrd="0" parTransId="{428C2F00-AF5A-41DA-ACF7-F3EC7F2D5BF7}" sibTransId="{B3B8807D-AC37-484A-B6E8-01199C621814}"/>
    <dgm:cxn modelId="{01D1E935-FB85-4F72-ACD5-3AAA6FC24F71}" type="presOf" srcId="{A353BF6E-645A-4821-A002-5F8503C1334A}" destId="{55330B5B-2F63-4468-98C4-29ABAC66FF05}" srcOrd="0" destOrd="2" presId="urn:microsoft.com/office/officeart/2005/8/layout/hList1"/>
    <dgm:cxn modelId="{1A433273-F7AE-434E-B8C6-CD415B66494D}" type="presOf" srcId="{F2AF2E28-C5A8-413D-9C2B-B1E66807D896}" destId="{E2DFBD70-0AEB-4955-B23D-A62C05D7208A}" srcOrd="0" destOrd="0" presId="urn:microsoft.com/office/officeart/2005/8/layout/hList1"/>
    <dgm:cxn modelId="{4264AF3A-49AF-49F5-8B9E-218F2ECAFB99}" srcId="{A31C75C4-C73F-49AA-A04A-C22F7EC2568A}" destId="{99DC6631-6BAC-415C-B968-FDC00703EB98}" srcOrd="0" destOrd="0" parTransId="{7E5E510C-5A6C-4A75-8B14-1C6D6C3C2881}" sibTransId="{CAD9A886-9390-4C8B-B107-4B729ED9AAEB}"/>
    <dgm:cxn modelId="{F1D221DC-D1DC-4D19-97C5-E32E0F57B5C6}" type="presParOf" srcId="{408FF405-2841-4651-8640-3AB1132AC034}" destId="{4533BC70-F3FD-42C6-A9CD-BC4753ADE3A7}" srcOrd="0" destOrd="0" presId="urn:microsoft.com/office/officeart/2005/8/layout/hList1"/>
    <dgm:cxn modelId="{1A404F5A-3977-4F13-B13C-684CFBBA8EB3}" type="presParOf" srcId="{4533BC70-F3FD-42C6-A9CD-BC4753ADE3A7}" destId="{9EBD9E72-6410-4C3D-B2F2-8C9F5F836263}" srcOrd="0" destOrd="0" presId="urn:microsoft.com/office/officeart/2005/8/layout/hList1"/>
    <dgm:cxn modelId="{269C05F2-DE6D-4D6B-9BAA-0A2061E936A3}" type="presParOf" srcId="{4533BC70-F3FD-42C6-A9CD-BC4753ADE3A7}" destId="{567FEDA0-2A34-40EF-86D5-ED8125D0D97E}" srcOrd="1" destOrd="0" presId="urn:microsoft.com/office/officeart/2005/8/layout/hList1"/>
    <dgm:cxn modelId="{08465172-B89B-4497-8305-348DE6C2C6DA}" type="presParOf" srcId="{408FF405-2841-4651-8640-3AB1132AC034}" destId="{92E7379F-FABC-47CF-B662-8568B8286737}" srcOrd="1" destOrd="0" presId="urn:microsoft.com/office/officeart/2005/8/layout/hList1"/>
    <dgm:cxn modelId="{0D7BB592-0982-4EA1-BD41-8BB9C9945C3F}" type="presParOf" srcId="{408FF405-2841-4651-8640-3AB1132AC034}" destId="{3C01C1F8-4C34-4461-AB89-E7DDB0F15762}" srcOrd="2" destOrd="0" presId="urn:microsoft.com/office/officeart/2005/8/layout/hList1"/>
    <dgm:cxn modelId="{6338FD17-7EDD-43D6-AA96-1D902EAEB4BD}" type="presParOf" srcId="{3C01C1F8-4C34-4461-AB89-E7DDB0F15762}" destId="{21D0E758-705D-4921-B03B-6C2221E17D1C}" srcOrd="0" destOrd="0" presId="urn:microsoft.com/office/officeart/2005/8/layout/hList1"/>
    <dgm:cxn modelId="{E9599CE8-2C2F-41D5-8ECD-2657AF75C6A5}" type="presParOf" srcId="{3C01C1F8-4C34-4461-AB89-E7DDB0F15762}" destId="{55330B5B-2F63-4468-98C4-29ABAC66FF05}" srcOrd="1" destOrd="0" presId="urn:microsoft.com/office/officeart/2005/8/layout/hList1"/>
    <dgm:cxn modelId="{FC368462-486E-4AEA-BE62-F6721DDAB387}" type="presParOf" srcId="{408FF405-2841-4651-8640-3AB1132AC034}" destId="{BA49983A-23E1-4076-A935-4DE0C775519D}" srcOrd="3" destOrd="0" presId="urn:microsoft.com/office/officeart/2005/8/layout/hList1"/>
    <dgm:cxn modelId="{02A4642B-E3F8-447E-BF02-C597CD917AA2}" type="presParOf" srcId="{408FF405-2841-4651-8640-3AB1132AC034}" destId="{D1ECD4C0-15EB-4081-A763-484FF72D79C1}" srcOrd="4" destOrd="0" presId="urn:microsoft.com/office/officeart/2005/8/layout/hList1"/>
    <dgm:cxn modelId="{34B84E5C-2C52-46D0-BD54-8F38B9C5A156}" type="presParOf" srcId="{D1ECD4C0-15EB-4081-A763-484FF72D79C1}" destId="{E2DFBD70-0AEB-4955-B23D-A62C05D7208A}" srcOrd="0" destOrd="0" presId="urn:microsoft.com/office/officeart/2005/8/layout/hList1"/>
    <dgm:cxn modelId="{75D18013-1169-4E59-B259-0C88734886A2}" type="presParOf" srcId="{D1ECD4C0-15EB-4081-A763-484FF72D79C1}" destId="{6BA4F3EE-8396-4C02-B9E7-42E31B955F63}" srcOrd="1" destOrd="0" presId="urn:microsoft.com/office/officeart/2005/8/layout/hList1"/>
    <dgm:cxn modelId="{123CE4F5-B7B6-420C-861F-59A10155BF9F}" type="presParOf" srcId="{408FF405-2841-4651-8640-3AB1132AC034}" destId="{CAA0B28F-93A8-4D12-B7D6-F05809A545F6}" srcOrd="5" destOrd="0" presId="urn:microsoft.com/office/officeart/2005/8/layout/hList1"/>
    <dgm:cxn modelId="{78BB26C7-95E8-4060-9677-71C722B63A95}" type="presParOf" srcId="{408FF405-2841-4651-8640-3AB1132AC034}" destId="{FEE01BFC-C89A-4557-A6AE-FF092B881899}" srcOrd="6" destOrd="0" presId="urn:microsoft.com/office/officeart/2005/8/layout/hList1"/>
    <dgm:cxn modelId="{E31E6E21-E48D-44A6-8BFF-3FBD6083C4DD}" type="presParOf" srcId="{FEE01BFC-C89A-4557-A6AE-FF092B881899}" destId="{ECBB84AC-BDA6-4395-9F3E-2F1298A5548D}" srcOrd="0" destOrd="0" presId="urn:microsoft.com/office/officeart/2005/8/layout/hList1"/>
    <dgm:cxn modelId="{F1818C9A-3258-409E-BD78-719924A9E2E7}" type="presParOf" srcId="{FEE01BFC-C89A-4557-A6AE-FF092B881899}" destId="{96D0BCCB-9CB5-4B26-8E00-BBE3C9CA5202}" srcOrd="1" destOrd="0" presId="urn:microsoft.com/office/officeart/2005/8/layout/hList1"/>
    <dgm:cxn modelId="{56DF8273-6EFA-43E7-977C-A09D840AF7A0}" type="presParOf" srcId="{408FF405-2841-4651-8640-3AB1132AC034}" destId="{70628C2B-AA5F-4613-A1A9-4C115014516F}" srcOrd="7" destOrd="0" presId="urn:microsoft.com/office/officeart/2005/8/layout/hList1"/>
    <dgm:cxn modelId="{875C8A9D-C955-4927-91CA-865EB53106DE}" type="presParOf" srcId="{408FF405-2841-4651-8640-3AB1132AC034}" destId="{B0112489-73F9-4CD0-A793-4457882381FE}" srcOrd="8" destOrd="0" presId="urn:microsoft.com/office/officeart/2005/8/layout/hList1"/>
    <dgm:cxn modelId="{6D5421BD-49D3-413F-82C4-0F0C8D4C1D98}" type="presParOf" srcId="{B0112489-73F9-4CD0-A793-4457882381FE}" destId="{6917292F-F17D-45E4-BC90-96C8B0DA7E14}" srcOrd="0" destOrd="0" presId="urn:microsoft.com/office/officeart/2005/8/layout/hList1"/>
    <dgm:cxn modelId="{65005953-3D5C-42FD-A16F-ACD4E37CBD9C}" type="presParOf" srcId="{B0112489-73F9-4CD0-A793-4457882381FE}" destId="{922771F3-B036-44FB-AB6C-4C1D67ACB0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A0B5B5B-A692-4594-A3BE-5E6FFCFC9355}" type="doc">
      <dgm:prSet loTypeId="urn:microsoft.com/office/officeart/2005/8/layout/matrix1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h-TH"/>
        </a:p>
      </dgm:t>
    </dgm:pt>
    <dgm:pt modelId="{194A0F97-7EF5-407E-87E9-1641EA3B63AC}">
      <dgm:prSet phldrT="[Text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rPr>
            <a:t>4. พลังงานหมุนเวียน</a:t>
          </a:r>
          <a:endParaRPr lang="th-TH" dirty="0">
            <a:solidFill>
              <a:schemeClr val="tx1"/>
            </a:solidFill>
          </a:endParaRPr>
        </a:p>
      </dgm:t>
    </dgm:pt>
    <dgm:pt modelId="{F30F1C2A-07CD-40CC-B879-419DFA506C63}" type="sibTrans" cxnId="{B03F03DA-C235-4EF2-954D-2FA83792F84C}">
      <dgm:prSet/>
      <dgm:spPr/>
      <dgm:t>
        <a:bodyPr/>
        <a:lstStyle/>
        <a:p>
          <a:endParaRPr lang="th-TH">
            <a:solidFill>
              <a:schemeClr val="bg1">
                <a:lumMod val="75000"/>
              </a:schemeClr>
            </a:solidFill>
          </a:endParaRPr>
        </a:p>
      </dgm:t>
    </dgm:pt>
    <dgm:pt modelId="{45E4F997-AE1B-4667-AD34-C9CE03F52B74}" type="parTrans" cxnId="{B03F03DA-C235-4EF2-954D-2FA83792F84C}">
      <dgm:prSet/>
      <dgm:spPr/>
      <dgm:t>
        <a:bodyPr/>
        <a:lstStyle/>
        <a:p>
          <a:endParaRPr lang="th-TH">
            <a:solidFill>
              <a:schemeClr val="bg1">
                <a:lumMod val="75000"/>
              </a:schemeClr>
            </a:solidFill>
          </a:endParaRPr>
        </a:p>
      </dgm:t>
    </dgm:pt>
    <dgm:pt modelId="{96253B29-C8AE-4F6F-8A02-2801B28C1C00}" type="pres">
      <dgm:prSet presAssocID="{BA0B5B5B-A692-4594-A3BE-5E6FFCFC935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57150BC-EEB0-4D72-95B2-DE75FDCDB587}" type="pres">
      <dgm:prSet presAssocID="{BA0B5B5B-A692-4594-A3BE-5E6FFCFC9355}" presName="matrix" presStyleCnt="0"/>
      <dgm:spPr/>
    </dgm:pt>
    <dgm:pt modelId="{A6A27CDA-FC44-453F-B429-2BD748862B07}" type="pres">
      <dgm:prSet presAssocID="{BA0B5B5B-A692-4594-A3BE-5E6FFCFC9355}" presName="tile1" presStyleLbl="node1" presStyleIdx="0" presStyleCnt="4"/>
      <dgm:spPr/>
      <dgm:t>
        <a:bodyPr/>
        <a:lstStyle/>
        <a:p>
          <a:endParaRPr lang="th-TH"/>
        </a:p>
      </dgm:t>
    </dgm:pt>
    <dgm:pt modelId="{E2F57DAB-CEA1-4B70-85BF-3F4E3D12C1AA}" type="pres">
      <dgm:prSet presAssocID="{BA0B5B5B-A692-4594-A3BE-5E6FFCFC935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35F88A8-A6A1-4BB0-9C75-147F1A2E60DA}" type="pres">
      <dgm:prSet presAssocID="{BA0B5B5B-A692-4594-A3BE-5E6FFCFC9355}" presName="tile2" presStyleLbl="node1" presStyleIdx="1" presStyleCnt="4"/>
      <dgm:spPr/>
      <dgm:t>
        <a:bodyPr/>
        <a:lstStyle/>
        <a:p>
          <a:endParaRPr lang="th-TH"/>
        </a:p>
      </dgm:t>
    </dgm:pt>
    <dgm:pt modelId="{6712D105-9568-4167-BD1D-014139484560}" type="pres">
      <dgm:prSet presAssocID="{BA0B5B5B-A692-4594-A3BE-5E6FFCFC935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99D0F7-3A64-4975-8190-A156DF99FEB2}" type="pres">
      <dgm:prSet presAssocID="{BA0B5B5B-A692-4594-A3BE-5E6FFCFC9355}" presName="tile3" presStyleLbl="node1" presStyleIdx="2" presStyleCnt="4" custLinFactNeighborX="-3738" custLinFactNeighborY="12346"/>
      <dgm:spPr/>
      <dgm:t>
        <a:bodyPr/>
        <a:lstStyle/>
        <a:p>
          <a:endParaRPr lang="th-TH"/>
        </a:p>
      </dgm:t>
    </dgm:pt>
    <dgm:pt modelId="{362C4F5C-98AA-4107-A8DF-15A7543B3513}" type="pres">
      <dgm:prSet presAssocID="{BA0B5B5B-A692-4594-A3BE-5E6FFCFC935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BF2B2FF-40E8-4031-9514-6BEEDC946FA5}" type="pres">
      <dgm:prSet presAssocID="{BA0B5B5B-A692-4594-A3BE-5E6FFCFC9355}" presName="tile4" presStyleLbl="node1" presStyleIdx="3" presStyleCnt="4"/>
      <dgm:spPr/>
    </dgm:pt>
    <dgm:pt modelId="{88632DA9-AD9B-460E-A179-9858ED3DC47A}" type="pres">
      <dgm:prSet presAssocID="{BA0B5B5B-A692-4594-A3BE-5E6FFCFC935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7AF7E26-05B3-4694-AEB6-C5E8AE3F85DE}" type="pres">
      <dgm:prSet presAssocID="{BA0B5B5B-A692-4594-A3BE-5E6FFCFC935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</dgm:ptLst>
  <dgm:cxnLst>
    <dgm:cxn modelId="{0A9C5566-DC7C-4202-B66F-6AB92CE4039E}" type="presOf" srcId="{194A0F97-7EF5-407E-87E9-1641EA3B63AC}" destId="{A7AF7E26-05B3-4694-AEB6-C5E8AE3F85DE}" srcOrd="0" destOrd="0" presId="urn:microsoft.com/office/officeart/2005/8/layout/matrix1"/>
    <dgm:cxn modelId="{B03F03DA-C235-4EF2-954D-2FA83792F84C}" srcId="{BA0B5B5B-A692-4594-A3BE-5E6FFCFC9355}" destId="{194A0F97-7EF5-407E-87E9-1641EA3B63AC}" srcOrd="0" destOrd="0" parTransId="{45E4F997-AE1B-4667-AD34-C9CE03F52B74}" sibTransId="{F30F1C2A-07CD-40CC-B879-419DFA506C63}"/>
    <dgm:cxn modelId="{4DE481B9-B039-4EFF-AE2A-4FB4F8CAD598}" type="presOf" srcId="{BA0B5B5B-A692-4594-A3BE-5E6FFCFC9355}" destId="{96253B29-C8AE-4F6F-8A02-2801B28C1C00}" srcOrd="0" destOrd="0" presId="urn:microsoft.com/office/officeart/2005/8/layout/matrix1"/>
    <dgm:cxn modelId="{A07CEE4F-A7D6-4E3A-98D4-AA2999C2127D}" type="presParOf" srcId="{96253B29-C8AE-4F6F-8A02-2801B28C1C00}" destId="{D57150BC-EEB0-4D72-95B2-DE75FDCDB587}" srcOrd="0" destOrd="0" presId="urn:microsoft.com/office/officeart/2005/8/layout/matrix1"/>
    <dgm:cxn modelId="{D89DB026-1A29-41FB-B924-E6A51ED760B6}" type="presParOf" srcId="{D57150BC-EEB0-4D72-95B2-DE75FDCDB587}" destId="{A6A27CDA-FC44-453F-B429-2BD748862B07}" srcOrd="0" destOrd="0" presId="urn:microsoft.com/office/officeart/2005/8/layout/matrix1"/>
    <dgm:cxn modelId="{73DB5B6D-B8C2-423B-8FC6-9AF322A33C8A}" type="presParOf" srcId="{D57150BC-EEB0-4D72-95B2-DE75FDCDB587}" destId="{E2F57DAB-CEA1-4B70-85BF-3F4E3D12C1AA}" srcOrd="1" destOrd="0" presId="urn:microsoft.com/office/officeart/2005/8/layout/matrix1"/>
    <dgm:cxn modelId="{D8A4DEC0-9AB6-4DD9-9FF7-06C00DA0D16D}" type="presParOf" srcId="{D57150BC-EEB0-4D72-95B2-DE75FDCDB587}" destId="{235F88A8-A6A1-4BB0-9C75-147F1A2E60DA}" srcOrd="2" destOrd="0" presId="urn:microsoft.com/office/officeart/2005/8/layout/matrix1"/>
    <dgm:cxn modelId="{1913D193-7EB2-46D8-95ED-2973CE801793}" type="presParOf" srcId="{D57150BC-EEB0-4D72-95B2-DE75FDCDB587}" destId="{6712D105-9568-4167-BD1D-014139484560}" srcOrd="3" destOrd="0" presId="urn:microsoft.com/office/officeart/2005/8/layout/matrix1"/>
    <dgm:cxn modelId="{59F42721-AD4C-4A07-B287-B2D17839A7DC}" type="presParOf" srcId="{D57150BC-EEB0-4D72-95B2-DE75FDCDB587}" destId="{5B99D0F7-3A64-4975-8190-A156DF99FEB2}" srcOrd="4" destOrd="0" presId="urn:microsoft.com/office/officeart/2005/8/layout/matrix1"/>
    <dgm:cxn modelId="{F21476B8-16C5-45A9-AC0D-E3ABA1EE445D}" type="presParOf" srcId="{D57150BC-EEB0-4D72-95B2-DE75FDCDB587}" destId="{362C4F5C-98AA-4107-A8DF-15A7543B3513}" srcOrd="5" destOrd="0" presId="urn:microsoft.com/office/officeart/2005/8/layout/matrix1"/>
    <dgm:cxn modelId="{2C025ED4-84AD-4BE3-9B77-AC6FCEAFABD8}" type="presParOf" srcId="{D57150BC-EEB0-4D72-95B2-DE75FDCDB587}" destId="{7BF2B2FF-40E8-4031-9514-6BEEDC946FA5}" srcOrd="6" destOrd="0" presId="urn:microsoft.com/office/officeart/2005/8/layout/matrix1"/>
    <dgm:cxn modelId="{5FDA95A9-45B7-4031-AFF2-9925F55AF27E}" type="presParOf" srcId="{D57150BC-EEB0-4D72-95B2-DE75FDCDB587}" destId="{88632DA9-AD9B-460E-A179-9858ED3DC47A}" srcOrd="7" destOrd="0" presId="urn:microsoft.com/office/officeart/2005/8/layout/matrix1"/>
    <dgm:cxn modelId="{DA451B4D-0D6B-4B69-B650-F7A061EAF0BF}" type="presParOf" srcId="{96253B29-C8AE-4F6F-8A02-2801B28C1C00}" destId="{A7AF7E26-05B3-4694-AEB6-C5E8AE3F85D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D4001F6-7498-4024-8748-328628A7955E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h-TH"/>
        </a:p>
      </dgm:t>
    </dgm:pt>
    <dgm:pt modelId="{9A7C4E03-4154-4C1B-835C-7F715F4B3A15}">
      <dgm:prSet phldrT="[Text]" custT="1"/>
      <dgm:spPr/>
      <dgm:t>
        <a:bodyPr/>
        <a:lstStyle/>
        <a:p>
          <a:r>
            <a:rPr lang="th-TH" sz="1400" b="1" dirty="0" smtClean="0"/>
            <a:t>นโยบายและการบริหารจัดการภาครัฐ</a:t>
          </a:r>
          <a:endParaRPr lang="th-TH" sz="1400" b="1" dirty="0"/>
        </a:p>
      </dgm:t>
    </dgm:pt>
    <dgm:pt modelId="{8CDC3590-4835-4691-A3C3-8410197F950F}" type="parTrans" cxnId="{6C84751F-38C3-4B29-A7F5-25EF95863D8C}">
      <dgm:prSet/>
      <dgm:spPr/>
      <dgm:t>
        <a:bodyPr/>
        <a:lstStyle/>
        <a:p>
          <a:endParaRPr lang="th-TH" sz="1400"/>
        </a:p>
      </dgm:t>
    </dgm:pt>
    <dgm:pt modelId="{EFFA04D3-1BCE-40FB-BE51-B44C8B59996A}" type="sibTrans" cxnId="{6C84751F-38C3-4B29-A7F5-25EF95863D8C}">
      <dgm:prSet/>
      <dgm:spPr/>
      <dgm:t>
        <a:bodyPr/>
        <a:lstStyle/>
        <a:p>
          <a:endParaRPr lang="th-TH" sz="1400"/>
        </a:p>
      </dgm:t>
    </dgm:pt>
    <dgm:pt modelId="{B9A8144E-1A87-49C7-9C2C-84E2F21F0F81}">
      <dgm:prSet phldrT="[Text]" custT="1"/>
      <dgm:spPr/>
      <dgm:t>
        <a:bodyPr/>
        <a:lstStyle/>
        <a:p>
          <a:r>
            <a:rPr lang="th-TH" sz="1400" b="1" dirty="0" smtClean="0"/>
            <a:t>ราคาพลังงาน และสถานการณ์ต่างประเทศ</a:t>
          </a:r>
          <a:endParaRPr lang="th-TH" sz="1400" b="1" dirty="0"/>
        </a:p>
      </dgm:t>
    </dgm:pt>
    <dgm:pt modelId="{4C9F9F10-8A33-4443-9153-FCA8857A2E58}" type="parTrans" cxnId="{3156C58B-FF0D-4A5F-8A03-B53C813E1D60}">
      <dgm:prSet/>
      <dgm:spPr/>
      <dgm:t>
        <a:bodyPr/>
        <a:lstStyle/>
        <a:p>
          <a:endParaRPr lang="th-TH" sz="1400"/>
        </a:p>
      </dgm:t>
    </dgm:pt>
    <dgm:pt modelId="{EBBAE28F-C727-4093-B4D0-790CBEBD8C23}" type="sibTrans" cxnId="{3156C58B-FF0D-4A5F-8A03-B53C813E1D60}">
      <dgm:prSet/>
      <dgm:spPr/>
      <dgm:t>
        <a:bodyPr/>
        <a:lstStyle/>
        <a:p>
          <a:endParaRPr lang="th-TH" sz="1400"/>
        </a:p>
      </dgm:t>
    </dgm:pt>
    <dgm:pt modelId="{B903DF45-879B-4C35-A545-9A2F70B46BC2}">
      <dgm:prSet phldrT="[Text]" custT="1"/>
      <dgm:spPr/>
      <dgm:t>
        <a:bodyPr/>
        <a:lstStyle/>
        <a:p>
          <a:r>
            <a:rPr lang="th-TH" sz="1400" dirty="0" smtClean="0">
              <a:solidFill>
                <a:schemeClr val="tx1"/>
              </a:solidFill>
            </a:rPr>
            <a:t>พัฒนารูปแบบกิจการพลังงานให้สอดคล้องกับการเติบโตของพลังงานหมุนเวียนในระยะยาว </a:t>
          </a:r>
          <a:r>
            <a:rPr lang="en-US" sz="1000" dirty="0" smtClean="0">
              <a:solidFill>
                <a:srgbClr val="C00000"/>
              </a:solidFill>
            </a:rPr>
            <a:t>(W1-2, O1-2)</a:t>
          </a:r>
          <a:endParaRPr lang="th-TH" sz="1000" dirty="0">
            <a:solidFill>
              <a:srgbClr val="C00000"/>
            </a:solidFill>
          </a:endParaRPr>
        </a:p>
      </dgm:t>
    </dgm:pt>
    <dgm:pt modelId="{E76A7BD9-BFAB-4EA4-B02D-A0F226E59DA2}" type="parTrans" cxnId="{D2169D9A-010F-40CC-903D-32BA818C76BD}">
      <dgm:prSet/>
      <dgm:spPr/>
      <dgm:t>
        <a:bodyPr/>
        <a:lstStyle/>
        <a:p>
          <a:endParaRPr lang="th-TH" sz="1400"/>
        </a:p>
      </dgm:t>
    </dgm:pt>
    <dgm:pt modelId="{F63324EB-4EF4-4DEA-BD5A-B843779EC4A6}" type="sibTrans" cxnId="{D2169D9A-010F-40CC-903D-32BA818C76BD}">
      <dgm:prSet/>
      <dgm:spPr/>
      <dgm:t>
        <a:bodyPr/>
        <a:lstStyle/>
        <a:p>
          <a:endParaRPr lang="th-TH" sz="1400"/>
        </a:p>
      </dgm:t>
    </dgm:pt>
    <dgm:pt modelId="{F2AF2E28-C5A8-413D-9C2B-B1E66807D896}">
      <dgm:prSet phldrT="[Text]" custT="1"/>
      <dgm:spPr/>
      <dgm:t>
        <a:bodyPr/>
        <a:lstStyle/>
        <a:p>
          <a:r>
            <a:rPr lang="th-TH" sz="1400" b="1" dirty="0" smtClean="0"/>
            <a:t>เศรษฐกิจ อุตสาหกรรม โลจิสติกส์ โครงสร้างพื้นฐาน</a:t>
          </a:r>
          <a:endParaRPr lang="th-TH" sz="1400" b="1" dirty="0"/>
        </a:p>
      </dgm:t>
    </dgm:pt>
    <dgm:pt modelId="{BB61B658-AD6A-4309-97D4-4E9DB2F3B91B}" type="parTrans" cxnId="{DA7769C8-B0B1-43D6-B685-AB760F9AF39C}">
      <dgm:prSet/>
      <dgm:spPr/>
      <dgm:t>
        <a:bodyPr/>
        <a:lstStyle/>
        <a:p>
          <a:endParaRPr lang="th-TH" sz="1400"/>
        </a:p>
      </dgm:t>
    </dgm:pt>
    <dgm:pt modelId="{971D9F52-843F-42CB-BD16-59E07F78ACE6}" type="sibTrans" cxnId="{DA7769C8-B0B1-43D6-B685-AB760F9AF39C}">
      <dgm:prSet/>
      <dgm:spPr/>
      <dgm:t>
        <a:bodyPr/>
        <a:lstStyle/>
        <a:p>
          <a:endParaRPr lang="th-TH" sz="1400"/>
        </a:p>
      </dgm:t>
    </dgm:pt>
    <dgm:pt modelId="{8D6E7B0D-6E50-4280-8331-8B2C574301B7}">
      <dgm:prSet phldrT="[Text]" custT="1"/>
      <dgm:spPr/>
      <dgm:t>
        <a:bodyPr/>
        <a:lstStyle/>
        <a:p>
          <a:r>
            <a:rPr lang="th-TH" sz="1400" dirty="0" smtClean="0">
              <a:solidFill>
                <a:schemeClr val="tx1"/>
              </a:solidFill>
            </a:rPr>
            <a:t>พัฒนาอุตสาหกรรมการผลิตที่เกี่ยวข้องกับพลังงานหมุนเวียนอย่างครบวงจร </a:t>
          </a:r>
          <a:r>
            <a:rPr lang="en-US" sz="1000" dirty="0" smtClean="0">
              <a:solidFill>
                <a:srgbClr val="C00000"/>
              </a:solidFill>
            </a:rPr>
            <a:t>(S1, O1)</a:t>
          </a:r>
          <a:endParaRPr lang="th-TH" sz="1000" dirty="0">
            <a:solidFill>
              <a:srgbClr val="C00000"/>
            </a:solidFill>
          </a:endParaRPr>
        </a:p>
      </dgm:t>
    </dgm:pt>
    <dgm:pt modelId="{F697139A-916A-4F74-94FD-0D96F246BC20}" type="parTrans" cxnId="{30DF77C8-11B1-450C-9853-1D262C92F1D3}">
      <dgm:prSet/>
      <dgm:spPr/>
      <dgm:t>
        <a:bodyPr/>
        <a:lstStyle/>
        <a:p>
          <a:endParaRPr lang="th-TH" sz="1400"/>
        </a:p>
      </dgm:t>
    </dgm:pt>
    <dgm:pt modelId="{5D6C55D9-0209-47C5-85CC-28547DE8AD0D}" type="sibTrans" cxnId="{30DF77C8-11B1-450C-9853-1D262C92F1D3}">
      <dgm:prSet/>
      <dgm:spPr/>
      <dgm:t>
        <a:bodyPr/>
        <a:lstStyle/>
        <a:p>
          <a:endParaRPr lang="th-TH" sz="1400"/>
        </a:p>
      </dgm:t>
    </dgm:pt>
    <dgm:pt modelId="{A31C75C4-C73F-49AA-A04A-C22F7EC2568A}">
      <dgm:prSet phldrT="[Text]" custT="1"/>
      <dgm:spPr/>
      <dgm:t>
        <a:bodyPr/>
        <a:lstStyle/>
        <a:p>
          <a:r>
            <a:rPr lang="th-TH" sz="1400" b="1" dirty="0" smtClean="0">
              <a:latin typeface="+mn-lt"/>
            </a:rPr>
            <a:t>ความตระหนักรู้ การมีส่วนร่วม กระจายรายได้สู่สังคม </a:t>
          </a:r>
          <a:endParaRPr lang="th-TH" sz="1400" b="1" dirty="0"/>
        </a:p>
      </dgm:t>
    </dgm:pt>
    <dgm:pt modelId="{51D8436C-7A1B-40F4-8A23-6E1835DA4C29}" type="sibTrans" cxnId="{DBF98D56-1FAE-40FE-AA6D-E41477F10AD0}">
      <dgm:prSet/>
      <dgm:spPr/>
      <dgm:t>
        <a:bodyPr/>
        <a:lstStyle/>
        <a:p>
          <a:endParaRPr lang="th-TH" sz="1400"/>
        </a:p>
      </dgm:t>
    </dgm:pt>
    <dgm:pt modelId="{D28472E4-915D-4921-A9AB-823CFDCF01AE}" type="parTrans" cxnId="{DBF98D56-1FAE-40FE-AA6D-E41477F10AD0}">
      <dgm:prSet/>
      <dgm:spPr/>
      <dgm:t>
        <a:bodyPr/>
        <a:lstStyle/>
        <a:p>
          <a:endParaRPr lang="th-TH" sz="1400"/>
        </a:p>
      </dgm:t>
    </dgm:pt>
    <dgm:pt modelId="{2E99BFD6-E451-486D-9AE4-E42B89C8F45E}">
      <dgm:prSet phldrT="[Text]" custT="1"/>
      <dgm:spPr/>
      <dgm:t>
        <a:bodyPr/>
        <a:lstStyle/>
        <a:p>
          <a:r>
            <a:rPr lang="th-TH" sz="1400" b="1" dirty="0" smtClean="0"/>
            <a:t>เทคโนโลยีและการพัฒนาแหล่งพลังงาน</a:t>
          </a:r>
          <a:endParaRPr lang="th-TH" sz="1400" b="1" dirty="0"/>
        </a:p>
      </dgm:t>
    </dgm:pt>
    <dgm:pt modelId="{49C9F55A-8427-419A-B5BB-192B110042F5}" type="parTrans" cxnId="{389CCA35-9B8D-45C3-A650-0F6F2C5ED62C}">
      <dgm:prSet/>
      <dgm:spPr/>
      <dgm:t>
        <a:bodyPr/>
        <a:lstStyle/>
        <a:p>
          <a:endParaRPr lang="th-TH" sz="1400"/>
        </a:p>
      </dgm:t>
    </dgm:pt>
    <dgm:pt modelId="{3ED87830-EE11-4864-A658-4F982F5CDADD}" type="sibTrans" cxnId="{389CCA35-9B8D-45C3-A650-0F6F2C5ED62C}">
      <dgm:prSet/>
      <dgm:spPr/>
      <dgm:t>
        <a:bodyPr/>
        <a:lstStyle/>
        <a:p>
          <a:endParaRPr lang="th-TH" sz="1400"/>
        </a:p>
      </dgm:t>
    </dgm:pt>
    <dgm:pt modelId="{EB69F002-01D7-4E7F-AF4D-A8AE059E8922}">
      <dgm:prSet custT="1"/>
      <dgm:spPr/>
      <dgm:t>
        <a:bodyPr/>
        <a:lstStyle/>
        <a:p>
          <a:endParaRPr lang="th-TH" sz="1400" b="0" dirty="0" smtClean="0"/>
        </a:p>
      </dgm:t>
    </dgm:pt>
    <dgm:pt modelId="{428C2F00-AF5A-41DA-ACF7-F3EC7F2D5BF7}" type="parTrans" cxnId="{298A38D9-8374-45B6-A47F-6201F46EB128}">
      <dgm:prSet/>
      <dgm:spPr/>
      <dgm:t>
        <a:bodyPr/>
        <a:lstStyle/>
        <a:p>
          <a:endParaRPr lang="th-TH"/>
        </a:p>
      </dgm:t>
    </dgm:pt>
    <dgm:pt modelId="{B3B8807D-AC37-484A-B6E8-01199C621814}" type="sibTrans" cxnId="{298A38D9-8374-45B6-A47F-6201F46EB128}">
      <dgm:prSet/>
      <dgm:spPr/>
      <dgm:t>
        <a:bodyPr/>
        <a:lstStyle/>
        <a:p>
          <a:endParaRPr lang="th-TH"/>
        </a:p>
      </dgm:t>
    </dgm:pt>
    <dgm:pt modelId="{D742152B-4641-422F-B249-3FFF20E21D84}">
      <dgm:prSet phldrT="[Text]" custT="1"/>
      <dgm:spPr/>
      <dgm:t>
        <a:bodyPr/>
        <a:lstStyle/>
        <a:p>
          <a:endParaRPr lang="th-TH" sz="1400" b="0" dirty="0">
            <a:solidFill>
              <a:srgbClr val="C00000"/>
            </a:solidFill>
          </a:endParaRPr>
        </a:p>
      </dgm:t>
    </dgm:pt>
    <dgm:pt modelId="{E6EC6119-2F66-4AA1-BFB4-5301BDA98669}" type="parTrans" cxnId="{A83AE3B4-3153-46A0-BE4E-96F582422FEF}">
      <dgm:prSet/>
      <dgm:spPr/>
      <dgm:t>
        <a:bodyPr/>
        <a:lstStyle/>
        <a:p>
          <a:endParaRPr lang="th-TH"/>
        </a:p>
      </dgm:t>
    </dgm:pt>
    <dgm:pt modelId="{1AB74FE8-50FE-46C2-A164-6D7DB74CDD0A}" type="sibTrans" cxnId="{A83AE3B4-3153-46A0-BE4E-96F582422FEF}">
      <dgm:prSet/>
      <dgm:spPr/>
      <dgm:t>
        <a:bodyPr/>
        <a:lstStyle/>
        <a:p>
          <a:endParaRPr lang="th-TH"/>
        </a:p>
      </dgm:t>
    </dgm:pt>
    <dgm:pt modelId="{BFDC6768-4AE0-4849-8EBC-5E50657DB8AD}">
      <dgm:prSet phldrT="[Text]" custT="1"/>
      <dgm:spPr/>
      <dgm:t>
        <a:bodyPr/>
        <a:lstStyle/>
        <a:p>
          <a:r>
            <a:rPr lang="th-TH" sz="1400" dirty="0" smtClean="0">
              <a:solidFill>
                <a:schemeClr val="tx1"/>
              </a:solidFill>
            </a:rPr>
            <a:t>กำหนดเป้าหมายที่ชัดเจนและเน้นสนับสนุนชนิดของพลังงานหมุนเวียนที่คำนึง</a:t>
          </a:r>
          <a:r>
            <a:rPr lang="th-TH" sz="1400" u="none" dirty="0" smtClean="0">
              <a:solidFill>
                <a:schemeClr val="tx1"/>
              </a:solidFill>
            </a:rPr>
            <a:t>ประโยชน์และผลกระทบตามาลำดับความสำคัญ</a:t>
          </a:r>
          <a:r>
            <a:rPr lang="th-TH" sz="1400" dirty="0" smtClean="0">
              <a:solidFill>
                <a:schemeClr val="tx1"/>
              </a:solidFill>
            </a:rPr>
            <a:t> ได้แก่ ศักยภาพ ต้นทุน ผลกระทบสิ่งแวดล้อม อุตสาหกรรมต่อเนื่อง การสร้างรายได้และอาชีพ รวมถึงชิ้นส่วนนำเข้า </a:t>
          </a:r>
          <a:r>
            <a:rPr lang="en-US" sz="1400" dirty="0" smtClean="0">
              <a:solidFill>
                <a:schemeClr val="tx1"/>
              </a:solidFill>
            </a:rPr>
            <a:t>(Import content)</a:t>
          </a:r>
          <a:endParaRPr lang="th-TH" sz="1400" dirty="0">
            <a:solidFill>
              <a:schemeClr val="tx1"/>
            </a:solidFill>
          </a:endParaRPr>
        </a:p>
      </dgm:t>
    </dgm:pt>
    <dgm:pt modelId="{AA92FBB2-55B1-493A-86C6-C36436F320E9}" type="parTrans" cxnId="{3F4E6752-6DE7-479F-B68B-F66945EE51E2}">
      <dgm:prSet/>
      <dgm:spPr/>
      <dgm:t>
        <a:bodyPr/>
        <a:lstStyle/>
        <a:p>
          <a:endParaRPr lang="th-TH"/>
        </a:p>
      </dgm:t>
    </dgm:pt>
    <dgm:pt modelId="{523B4341-00FA-4582-BBF0-AA0667ECA680}" type="sibTrans" cxnId="{3F4E6752-6DE7-479F-B68B-F66945EE51E2}">
      <dgm:prSet/>
      <dgm:spPr/>
      <dgm:t>
        <a:bodyPr/>
        <a:lstStyle/>
        <a:p>
          <a:endParaRPr lang="th-TH"/>
        </a:p>
      </dgm:t>
    </dgm:pt>
    <dgm:pt modelId="{99DC6631-6BAC-415C-B968-FDC00703EB98}">
      <dgm:prSet phldrT="[Text]" custT="1"/>
      <dgm:spPr/>
      <dgm:t>
        <a:bodyPr/>
        <a:lstStyle/>
        <a:p>
          <a:r>
            <a:rPr lang="th-TH" sz="1400" b="0" dirty="0" smtClean="0">
              <a:solidFill>
                <a:schemeClr val="tx1"/>
              </a:solidFill>
            </a:rPr>
            <a:t>สร้างกระบวนการมีส่วนร่วมและผลักดันให้ชุมชนเป็นเจ้าของธุรกิจพลังงานหมุนเวียนในวงกว้าง </a:t>
          </a:r>
          <a:r>
            <a:rPr lang="en-US" sz="1000" b="0" dirty="0" smtClean="0">
              <a:solidFill>
                <a:srgbClr val="C00000"/>
              </a:solidFill>
            </a:rPr>
            <a:t>(S3, O1)</a:t>
          </a:r>
          <a:endParaRPr lang="th-TH" sz="1000" b="0" dirty="0">
            <a:solidFill>
              <a:srgbClr val="C00000"/>
            </a:solidFill>
          </a:endParaRPr>
        </a:p>
      </dgm:t>
    </dgm:pt>
    <dgm:pt modelId="{7E5E510C-5A6C-4A75-8B14-1C6D6C3C2881}" type="parTrans" cxnId="{4264AF3A-49AF-49F5-8B9E-218F2ECAFB99}">
      <dgm:prSet/>
      <dgm:spPr/>
      <dgm:t>
        <a:bodyPr/>
        <a:lstStyle/>
        <a:p>
          <a:endParaRPr lang="th-TH"/>
        </a:p>
      </dgm:t>
    </dgm:pt>
    <dgm:pt modelId="{CAD9A886-9390-4C8B-B107-4B729ED9AAEB}" type="sibTrans" cxnId="{4264AF3A-49AF-49F5-8B9E-218F2ECAFB99}">
      <dgm:prSet/>
      <dgm:spPr/>
      <dgm:t>
        <a:bodyPr/>
        <a:lstStyle/>
        <a:p>
          <a:endParaRPr lang="th-TH"/>
        </a:p>
      </dgm:t>
    </dgm:pt>
    <dgm:pt modelId="{7D283E75-264B-4F93-9182-A703A6838573}">
      <dgm:prSet phldrT="[Text]" custT="1"/>
      <dgm:spPr/>
      <dgm:t>
        <a:bodyPr/>
        <a:lstStyle/>
        <a:p>
          <a:endParaRPr lang="th-TH" sz="1400" b="0" dirty="0">
            <a:solidFill>
              <a:schemeClr val="tx1"/>
            </a:solidFill>
          </a:endParaRPr>
        </a:p>
      </dgm:t>
    </dgm:pt>
    <dgm:pt modelId="{495A5E4B-BE48-4A5C-8435-7B824417B693}" type="parTrans" cxnId="{26E1F8BE-90C7-4BBA-950F-438ECD5ADBA0}">
      <dgm:prSet/>
      <dgm:spPr/>
      <dgm:t>
        <a:bodyPr/>
        <a:lstStyle/>
        <a:p>
          <a:endParaRPr lang="th-TH"/>
        </a:p>
      </dgm:t>
    </dgm:pt>
    <dgm:pt modelId="{8F034295-C71D-4641-B869-05CFC87CEC9A}" type="sibTrans" cxnId="{26E1F8BE-90C7-4BBA-950F-438ECD5ADBA0}">
      <dgm:prSet/>
      <dgm:spPr/>
      <dgm:t>
        <a:bodyPr/>
        <a:lstStyle/>
        <a:p>
          <a:endParaRPr lang="th-TH"/>
        </a:p>
      </dgm:t>
    </dgm:pt>
    <dgm:pt modelId="{19CBC1CC-AFC2-45DC-BDFA-BBCFD4CE75D8}">
      <dgm:prSet phldrT="[Text]" custT="1"/>
      <dgm:spPr/>
      <dgm:t>
        <a:bodyPr/>
        <a:lstStyle/>
        <a:p>
          <a:r>
            <a:rPr lang="en-US" sz="1400" b="0" dirty="0" smtClean="0">
              <a:solidFill>
                <a:schemeClr val="tx1"/>
              </a:solidFill>
            </a:rPr>
            <a:t>RDDD </a:t>
          </a:r>
          <a:r>
            <a:rPr lang="th-TH" sz="1400" b="0" dirty="0" smtClean="0">
              <a:solidFill>
                <a:schemeClr val="tx1"/>
              </a:solidFill>
            </a:rPr>
            <a:t>เทคโนโลยีพลังงานหมุนเวียนที่เหมาะสมกับบริบทของไทย</a:t>
          </a:r>
          <a:r>
            <a:rPr lang="th-TH" sz="1400" b="0" u="none" dirty="0" smtClean="0">
              <a:solidFill>
                <a:schemeClr val="tx1"/>
              </a:solidFill>
            </a:rPr>
            <a:t>อย่างต่อเนื่อง  </a:t>
          </a:r>
          <a:r>
            <a:rPr lang="en-US" sz="1000" b="0" u="none" dirty="0" smtClean="0">
              <a:solidFill>
                <a:srgbClr val="C00000"/>
              </a:solidFill>
            </a:rPr>
            <a:t>(S1, O1-2)</a:t>
          </a:r>
          <a:endParaRPr lang="th-TH" sz="1000" b="0" u="none" dirty="0">
            <a:solidFill>
              <a:srgbClr val="C00000"/>
            </a:solidFill>
          </a:endParaRPr>
        </a:p>
      </dgm:t>
    </dgm:pt>
    <dgm:pt modelId="{25537496-6417-41D8-999B-74E8A9BAB43B}" type="parTrans" cxnId="{887B243D-9D07-4180-A9CB-57F1AFDB14FF}">
      <dgm:prSet/>
      <dgm:spPr/>
      <dgm:t>
        <a:bodyPr/>
        <a:lstStyle/>
        <a:p>
          <a:endParaRPr lang="th-TH"/>
        </a:p>
      </dgm:t>
    </dgm:pt>
    <dgm:pt modelId="{496700E4-FB73-4641-8B9D-196D31EA2E53}" type="sibTrans" cxnId="{887B243D-9D07-4180-A9CB-57F1AFDB14FF}">
      <dgm:prSet/>
      <dgm:spPr/>
      <dgm:t>
        <a:bodyPr/>
        <a:lstStyle/>
        <a:p>
          <a:endParaRPr lang="th-TH"/>
        </a:p>
      </dgm:t>
    </dgm:pt>
    <dgm:pt modelId="{EB812B57-2A2B-4017-BFA6-DD3F187AC35E}">
      <dgm:prSet custT="1"/>
      <dgm:spPr/>
      <dgm:t>
        <a:bodyPr/>
        <a:lstStyle/>
        <a:p>
          <a:endParaRPr lang="th-TH" sz="1400" b="0" dirty="0">
            <a:solidFill>
              <a:schemeClr val="tx1"/>
            </a:solidFill>
          </a:endParaRPr>
        </a:p>
      </dgm:t>
    </dgm:pt>
    <dgm:pt modelId="{9E475517-1ADE-4074-8993-686037012181}" type="parTrans" cxnId="{8229A8C3-98B8-482C-9E85-5672120726C1}">
      <dgm:prSet/>
      <dgm:spPr/>
      <dgm:t>
        <a:bodyPr/>
        <a:lstStyle/>
        <a:p>
          <a:endParaRPr lang="th-TH"/>
        </a:p>
      </dgm:t>
    </dgm:pt>
    <dgm:pt modelId="{E5DC2568-2FA6-4626-A37B-D91B490F91A3}" type="sibTrans" cxnId="{8229A8C3-98B8-482C-9E85-5672120726C1}">
      <dgm:prSet/>
      <dgm:spPr/>
      <dgm:t>
        <a:bodyPr/>
        <a:lstStyle/>
        <a:p>
          <a:endParaRPr lang="th-TH"/>
        </a:p>
      </dgm:t>
    </dgm:pt>
    <dgm:pt modelId="{4E99D7D8-C14A-48E6-A331-88A946B3C13E}">
      <dgm:prSet phldrT="[Text]" custT="1"/>
      <dgm:spPr/>
      <dgm:t>
        <a:bodyPr/>
        <a:lstStyle/>
        <a:p>
          <a:r>
            <a:rPr lang="th-TH" sz="1400" dirty="0" smtClean="0">
              <a:solidFill>
                <a:schemeClr val="tx1"/>
              </a:solidFill>
            </a:rPr>
            <a:t>สร้างความเชื่อมโยงระหว่างการพัฒนาศักยภาพพลังงานหมุนเวียน-การใช้พื้นที่-เกษตรกรรม-การชลประทาน อย่างครบวงจร </a:t>
          </a:r>
          <a:r>
            <a:rPr lang="en-US" sz="1000" dirty="0" smtClean="0">
              <a:solidFill>
                <a:srgbClr val="C00000"/>
              </a:solidFill>
            </a:rPr>
            <a:t>(S3, T1)</a:t>
          </a:r>
          <a:endParaRPr lang="th-TH" sz="1000" b="0" u="sng" dirty="0">
            <a:solidFill>
              <a:srgbClr val="C00000"/>
            </a:solidFill>
          </a:endParaRPr>
        </a:p>
      </dgm:t>
    </dgm:pt>
    <dgm:pt modelId="{719E8F0F-4256-4D11-8D6A-28281455881E}" type="parTrans" cxnId="{B9CC68CC-030F-412A-955C-E070DF31554B}">
      <dgm:prSet/>
      <dgm:spPr/>
      <dgm:t>
        <a:bodyPr/>
        <a:lstStyle/>
        <a:p>
          <a:endParaRPr lang="th-TH"/>
        </a:p>
      </dgm:t>
    </dgm:pt>
    <dgm:pt modelId="{2CAC3530-54A0-4722-9624-C765A28080AB}" type="sibTrans" cxnId="{B9CC68CC-030F-412A-955C-E070DF31554B}">
      <dgm:prSet/>
      <dgm:spPr/>
      <dgm:t>
        <a:bodyPr/>
        <a:lstStyle/>
        <a:p>
          <a:endParaRPr lang="th-TH"/>
        </a:p>
      </dgm:t>
    </dgm:pt>
    <dgm:pt modelId="{B12541D4-5007-445D-95D9-7897317BED12}">
      <dgm:prSet phldrT="[Text]" custT="1"/>
      <dgm:spPr/>
      <dgm:t>
        <a:bodyPr/>
        <a:lstStyle/>
        <a:p>
          <a:r>
            <a:rPr lang="th-TH" sz="1400" dirty="0" smtClean="0">
              <a:solidFill>
                <a:schemeClr val="tx1"/>
              </a:solidFill>
            </a:rPr>
            <a:t>พัฒนาตลาดและราคาอ้างอิงของพลังงานหมุนเวียนอย่างเป็นระบบและต่อเนื่องเพื่อเปิดประตูสู่โอกาสสำหรับราคาอ้างอิงในภูมิภาค </a:t>
          </a:r>
          <a:r>
            <a:rPr lang="en-US" sz="1000" dirty="0" smtClean="0">
              <a:solidFill>
                <a:srgbClr val="C00000"/>
              </a:solidFill>
            </a:rPr>
            <a:t>(S2, O1)</a:t>
          </a:r>
          <a:endParaRPr lang="th-TH" sz="1000" dirty="0">
            <a:solidFill>
              <a:srgbClr val="C00000"/>
            </a:solidFill>
          </a:endParaRPr>
        </a:p>
      </dgm:t>
    </dgm:pt>
    <dgm:pt modelId="{17AEBC59-0E0C-4DD8-844C-CFB6309FE963}" type="parTrans" cxnId="{7FE1D459-3BB0-4823-B2F9-E6F7E5069A38}">
      <dgm:prSet/>
      <dgm:spPr/>
      <dgm:t>
        <a:bodyPr/>
        <a:lstStyle/>
        <a:p>
          <a:endParaRPr lang="th-TH"/>
        </a:p>
      </dgm:t>
    </dgm:pt>
    <dgm:pt modelId="{5D513FEC-6783-4938-BEDA-C44127A15375}" type="sibTrans" cxnId="{7FE1D459-3BB0-4823-B2F9-E6F7E5069A38}">
      <dgm:prSet/>
      <dgm:spPr/>
      <dgm:t>
        <a:bodyPr/>
        <a:lstStyle/>
        <a:p>
          <a:endParaRPr lang="th-TH"/>
        </a:p>
      </dgm:t>
    </dgm:pt>
    <dgm:pt modelId="{C7538F77-54AE-4A09-BAE8-84E07318E678}">
      <dgm:prSet custT="1"/>
      <dgm:spPr/>
      <dgm:t>
        <a:bodyPr/>
        <a:lstStyle/>
        <a:p>
          <a:endParaRPr lang="th-TH" sz="1400" b="0" dirty="0">
            <a:solidFill>
              <a:schemeClr val="tx1"/>
            </a:solidFill>
          </a:endParaRPr>
        </a:p>
      </dgm:t>
    </dgm:pt>
    <dgm:pt modelId="{2AA5600D-EA7F-46F8-AABF-4ACD37DD22F6}" type="parTrans" cxnId="{63F7DA6F-4D5F-4E29-A1D3-61C01B2D2B6A}">
      <dgm:prSet/>
      <dgm:spPr/>
      <dgm:t>
        <a:bodyPr/>
        <a:lstStyle/>
        <a:p>
          <a:endParaRPr lang="th-TH"/>
        </a:p>
      </dgm:t>
    </dgm:pt>
    <dgm:pt modelId="{C4DA0024-5580-4D47-B09C-A934252ADF3D}" type="sibTrans" cxnId="{63F7DA6F-4D5F-4E29-A1D3-61C01B2D2B6A}">
      <dgm:prSet/>
      <dgm:spPr/>
      <dgm:t>
        <a:bodyPr/>
        <a:lstStyle/>
        <a:p>
          <a:endParaRPr lang="th-TH"/>
        </a:p>
      </dgm:t>
    </dgm:pt>
    <dgm:pt modelId="{FAE32514-16C5-4943-926C-167536FC8762}">
      <dgm:prSet phldrT="[Text]" custT="1"/>
      <dgm:spPr/>
      <dgm:t>
        <a:bodyPr/>
        <a:lstStyle/>
        <a:p>
          <a:r>
            <a:rPr lang="th-TH" sz="1400" b="0" dirty="0" smtClean="0">
              <a:solidFill>
                <a:schemeClr val="tx1"/>
              </a:solidFill>
            </a:rPr>
            <a:t>ส่งเสริมการพัฒนาพลังงานระดับจังหวัดและชุมชน รวมทั้ง ให้โครงการพลังงานเป็นเป็นแรงผลักดันสำคัญในการพัฒนาเศรษฐกิจในภูมิภาค </a:t>
          </a:r>
          <a:r>
            <a:rPr lang="en-US" sz="1000" b="0" dirty="0" smtClean="0">
              <a:solidFill>
                <a:srgbClr val="C00000"/>
              </a:solidFill>
            </a:rPr>
            <a:t>(S1, S3, O3)</a:t>
          </a:r>
          <a:endParaRPr lang="th-TH" sz="1000" dirty="0">
            <a:solidFill>
              <a:srgbClr val="C00000"/>
            </a:solidFill>
          </a:endParaRPr>
        </a:p>
      </dgm:t>
    </dgm:pt>
    <dgm:pt modelId="{70BEFB36-E98A-4428-9E74-1DD17855ED93}" type="parTrans" cxnId="{A8915372-B366-41F0-9848-7248BB3DF861}">
      <dgm:prSet/>
      <dgm:spPr/>
      <dgm:t>
        <a:bodyPr/>
        <a:lstStyle/>
        <a:p>
          <a:endParaRPr lang="en-US"/>
        </a:p>
      </dgm:t>
    </dgm:pt>
    <dgm:pt modelId="{15EE351F-1C60-4605-8932-44E33081194D}" type="sibTrans" cxnId="{A8915372-B366-41F0-9848-7248BB3DF861}">
      <dgm:prSet/>
      <dgm:spPr/>
      <dgm:t>
        <a:bodyPr/>
        <a:lstStyle/>
        <a:p>
          <a:endParaRPr lang="en-US"/>
        </a:p>
      </dgm:t>
    </dgm:pt>
    <dgm:pt modelId="{FBA301AE-0C5F-4DA8-9DBE-D2D1F9739569}">
      <dgm:prSet phldrT="[Text]" custT="1"/>
      <dgm:spPr/>
      <dgm:t>
        <a:bodyPr/>
        <a:lstStyle/>
        <a:p>
          <a:endParaRPr lang="th-TH" sz="1400" dirty="0">
            <a:solidFill>
              <a:schemeClr val="tx1"/>
            </a:solidFill>
          </a:endParaRPr>
        </a:p>
      </dgm:t>
    </dgm:pt>
    <dgm:pt modelId="{0A8D918F-ADA1-4DC1-BA12-16A063A00B54}" type="sibTrans" cxnId="{C5B7363F-D610-41BD-963B-111593E040E2}">
      <dgm:prSet/>
      <dgm:spPr/>
      <dgm:t>
        <a:bodyPr/>
        <a:lstStyle/>
        <a:p>
          <a:endParaRPr lang="th-TH"/>
        </a:p>
      </dgm:t>
    </dgm:pt>
    <dgm:pt modelId="{6B9608E8-9CC4-4C93-8FCC-D2932496358D}" type="parTrans" cxnId="{C5B7363F-D610-41BD-963B-111593E040E2}">
      <dgm:prSet/>
      <dgm:spPr/>
      <dgm:t>
        <a:bodyPr/>
        <a:lstStyle/>
        <a:p>
          <a:endParaRPr lang="th-TH"/>
        </a:p>
      </dgm:t>
    </dgm:pt>
    <dgm:pt modelId="{408FF405-2841-4651-8640-3AB1132AC034}" type="pres">
      <dgm:prSet presAssocID="{8D4001F6-7498-4024-8748-328628A795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533BC70-F3FD-42C6-A9CD-BC4753ADE3A7}" type="pres">
      <dgm:prSet presAssocID="{9A7C4E03-4154-4C1B-835C-7F715F4B3A15}" presName="composite" presStyleCnt="0"/>
      <dgm:spPr/>
    </dgm:pt>
    <dgm:pt modelId="{9EBD9E72-6410-4C3D-B2F2-8C9F5F836263}" type="pres">
      <dgm:prSet presAssocID="{9A7C4E03-4154-4C1B-835C-7F715F4B3A15}" presName="parTx" presStyleLbl="alignNode1" presStyleIdx="0" presStyleCnt="5" custLinFactNeighborX="1410" custLinFactNeighborY="-42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67FEDA0-2A34-40EF-86D5-ED8125D0D97E}" type="pres">
      <dgm:prSet presAssocID="{9A7C4E03-4154-4C1B-835C-7F715F4B3A15}" presName="desTx" presStyleLbl="alignAccFollowNode1" presStyleIdx="0" presStyleCnt="5" custScaleY="113800" custLinFactNeighborX="176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2E7379F-FABC-47CF-B662-8568B8286737}" type="pres">
      <dgm:prSet presAssocID="{EFFA04D3-1BCE-40FB-BE51-B44C8B59996A}" presName="space" presStyleCnt="0"/>
      <dgm:spPr/>
    </dgm:pt>
    <dgm:pt modelId="{3C01C1F8-4C34-4461-AB89-E7DDB0F15762}" type="pres">
      <dgm:prSet presAssocID="{B9A8144E-1A87-49C7-9C2C-84E2F21F0F81}" presName="composite" presStyleCnt="0"/>
      <dgm:spPr/>
    </dgm:pt>
    <dgm:pt modelId="{21D0E758-705D-4921-B03B-6C2221E17D1C}" type="pres">
      <dgm:prSet presAssocID="{B9A8144E-1A87-49C7-9C2C-84E2F21F0F81}" presName="parTx" presStyleLbl="alignNode1" presStyleIdx="1" presStyleCnt="5" custLinFactNeighborX="-358" custLinFactNeighborY="-42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5330B5B-2F63-4468-98C4-29ABAC66FF05}" type="pres">
      <dgm:prSet presAssocID="{B9A8144E-1A87-49C7-9C2C-84E2F21F0F81}" presName="desTx" presStyleLbl="alignAccFollowNode1" presStyleIdx="1" presStyleCnt="5" custScaleY="1138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A49983A-23E1-4076-A935-4DE0C775519D}" type="pres">
      <dgm:prSet presAssocID="{EBBAE28F-C727-4093-B4D0-790CBEBD8C23}" presName="space" presStyleCnt="0"/>
      <dgm:spPr/>
    </dgm:pt>
    <dgm:pt modelId="{D1ECD4C0-15EB-4081-A763-484FF72D79C1}" type="pres">
      <dgm:prSet presAssocID="{F2AF2E28-C5A8-413D-9C2B-B1E66807D896}" presName="composite" presStyleCnt="0"/>
      <dgm:spPr/>
    </dgm:pt>
    <dgm:pt modelId="{E2DFBD70-0AEB-4955-B23D-A62C05D7208A}" type="pres">
      <dgm:prSet presAssocID="{F2AF2E28-C5A8-413D-9C2B-B1E66807D896}" presName="parTx" presStyleLbl="alignNode1" presStyleIdx="2" presStyleCnt="5" custLinFactNeighborX="-358" custLinFactNeighborY="-42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BA4F3EE-8396-4C02-B9E7-42E31B955F63}" type="pres">
      <dgm:prSet presAssocID="{F2AF2E28-C5A8-413D-9C2B-B1E66807D896}" presName="desTx" presStyleLbl="alignAccFollowNode1" presStyleIdx="2" presStyleCnt="5" custScaleY="1138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AA0B28F-93A8-4D12-B7D6-F05809A545F6}" type="pres">
      <dgm:prSet presAssocID="{971D9F52-843F-42CB-BD16-59E07F78ACE6}" presName="space" presStyleCnt="0"/>
      <dgm:spPr/>
    </dgm:pt>
    <dgm:pt modelId="{FEE01BFC-C89A-4557-A6AE-FF092B881899}" type="pres">
      <dgm:prSet presAssocID="{A31C75C4-C73F-49AA-A04A-C22F7EC2568A}" presName="composite" presStyleCnt="0"/>
      <dgm:spPr/>
    </dgm:pt>
    <dgm:pt modelId="{ECBB84AC-BDA6-4395-9F3E-2F1298A5548D}" type="pres">
      <dgm:prSet presAssocID="{A31C75C4-C73F-49AA-A04A-C22F7EC2568A}" presName="parTx" presStyleLbl="alignNode1" presStyleIdx="3" presStyleCnt="5" custLinFactNeighborX="-358" custLinFactNeighborY="-42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6D0BCCB-9CB5-4B26-8E00-BBE3C9CA5202}" type="pres">
      <dgm:prSet presAssocID="{A31C75C4-C73F-49AA-A04A-C22F7EC2568A}" presName="desTx" presStyleLbl="alignAccFollowNode1" presStyleIdx="3" presStyleCnt="5" custScaleY="1138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628C2B-AA5F-4613-A1A9-4C115014516F}" type="pres">
      <dgm:prSet presAssocID="{51D8436C-7A1B-40F4-8A23-6E1835DA4C29}" presName="space" presStyleCnt="0"/>
      <dgm:spPr/>
    </dgm:pt>
    <dgm:pt modelId="{B0112489-73F9-4CD0-A793-4457882381FE}" type="pres">
      <dgm:prSet presAssocID="{2E99BFD6-E451-486D-9AE4-E42B89C8F45E}" presName="composite" presStyleCnt="0"/>
      <dgm:spPr/>
    </dgm:pt>
    <dgm:pt modelId="{6917292F-F17D-45E4-BC90-96C8B0DA7E14}" type="pres">
      <dgm:prSet presAssocID="{2E99BFD6-E451-486D-9AE4-E42B89C8F45E}" presName="parTx" presStyleLbl="alignNode1" presStyleIdx="4" presStyleCnt="5" custLinFactNeighborX="-3700" custLinFactNeighborY="-421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22771F3-B036-44FB-AB6C-4C1D67ACB067}" type="pres">
      <dgm:prSet presAssocID="{2E99BFD6-E451-486D-9AE4-E42B89C8F45E}" presName="desTx" presStyleLbl="alignAccFollowNode1" presStyleIdx="4" presStyleCnt="5" custScaleY="113800" custLinFactNeighborX="-334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B9CC68CC-030F-412A-955C-E070DF31554B}" srcId="{2E99BFD6-E451-486D-9AE4-E42B89C8F45E}" destId="{4E99D7D8-C14A-48E6-A331-88A946B3C13E}" srcOrd="1" destOrd="0" parTransId="{719E8F0F-4256-4D11-8D6A-28281455881E}" sibTransId="{2CAC3530-54A0-4722-9624-C765A28080AB}"/>
    <dgm:cxn modelId="{D2169D9A-010F-40CC-903D-32BA818C76BD}" srcId="{B9A8144E-1A87-49C7-9C2C-84E2F21F0F81}" destId="{B903DF45-879B-4C35-A545-9A2F70B46BC2}" srcOrd="0" destOrd="0" parTransId="{E76A7BD9-BFAB-4EA4-B02D-A0F226E59DA2}" sibTransId="{F63324EB-4EF4-4DEA-BD5A-B843779EC4A6}"/>
    <dgm:cxn modelId="{DBF98D56-1FAE-40FE-AA6D-E41477F10AD0}" srcId="{8D4001F6-7498-4024-8748-328628A7955E}" destId="{A31C75C4-C73F-49AA-A04A-C22F7EC2568A}" srcOrd="3" destOrd="0" parTransId="{D28472E4-915D-4921-A9AB-823CFDCF01AE}" sibTransId="{51D8436C-7A1B-40F4-8A23-6E1835DA4C29}"/>
    <dgm:cxn modelId="{A56F881E-801D-4037-89B2-239BB8DED1FB}" type="presOf" srcId="{8D6E7B0D-6E50-4280-8331-8B2C574301B7}" destId="{6BA4F3EE-8396-4C02-B9E7-42E31B955F63}" srcOrd="0" destOrd="0" presId="urn:microsoft.com/office/officeart/2005/8/layout/hList1"/>
    <dgm:cxn modelId="{3F4E6752-6DE7-479F-B68B-F66945EE51E2}" srcId="{9A7C4E03-4154-4C1B-835C-7F715F4B3A15}" destId="{BFDC6768-4AE0-4849-8EBC-5E50657DB8AD}" srcOrd="0" destOrd="0" parTransId="{AA92FBB2-55B1-493A-86C6-C36436F320E9}" sibTransId="{523B4341-00FA-4582-BBF0-AA0667ECA680}"/>
    <dgm:cxn modelId="{4264AF3A-49AF-49F5-8B9E-218F2ECAFB99}" srcId="{A31C75C4-C73F-49AA-A04A-C22F7EC2568A}" destId="{99DC6631-6BAC-415C-B968-FDC00703EB98}" srcOrd="0" destOrd="0" parTransId="{7E5E510C-5A6C-4A75-8B14-1C6D6C3C2881}" sibTransId="{CAD9A886-9390-4C8B-B107-4B729ED9AAEB}"/>
    <dgm:cxn modelId="{C5B7363F-D610-41BD-963B-111593E040E2}" srcId="{B9A8144E-1A87-49C7-9C2C-84E2F21F0F81}" destId="{FBA301AE-0C5F-4DA8-9DBE-D2D1F9739569}" srcOrd="2" destOrd="0" parTransId="{6B9608E8-9CC4-4C93-8FCC-D2932496358D}" sibTransId="{0A8D918F-ADA1-4DC1-BA12-16A063A00B54}"/>
    <dgm:cxn modelId="{7F60C265-8B77-43CC-94D6-783CD1BCD3E7}" type="presOf" srcId="{F2AF2E28-C5A8-413D-9C2B-B1E66807D896}" destId="{E2DFBD70-0AEB-4955-B23D-A62C05D7208A}" srcOrd="0" destOrd="0" presId="urn:microsoft.com/office/officeart/2005/8/layout/hList1"/>
    <dgm:cxn modelId="{EC29949D-77B2-4A42-BBFA-11755C87354B}" type="presOf" srcId="{D742152B-4641-422F-B249-3FFF20E21D84}" destId="{922771F3-B036-44FB-AB6C-4C1D67ACB067}" srcOrd="0" destOrd="2" presId="urn:microsoft.com/office/officeart/2005/8/layout/hList1"/>
    <dgm:cxn modelId="{A83AE3B4-3153-46A0-BE4E-96F582422FEF}" srcId="{2E99BFD6-E451-486D-9AE4-E42B89C8F45E}" destId="{D742152B-4641-422F-B249-3FFF20E21D84}" srcOrd="2" destOrd="0" parTransId="{E6EC6119-2F66-4AA1-BFB4-5301BDA98669}" sibTransId="{1AB74FE8-50FE-46C2-A164-6D7DB74CDD0A}"/>
    <dgm:cxn modelId="{3729E3E9-2D5C-4D69-9116-E03A8303A792}" type="presOf" srcId="{A31C75C4-C73F-49AA-A04A-C22F7EC2568A}" destId="{ECBB84AC-BDA6-4395-9F3E-2F1298A5548D}" srcOrd="0" destOrd="0" presId="urn:microsoft.com/office/officeart/2005/8/layout/hList1"/>
    <dgm:cxn modelId="{8229A8C3-98B8-482C-9E85-5672120726C1}" srcId="{A31C75C4-C73F-49AA-A04A-C22F7EC2568A}" destId="{EB812B57-2A2B-4017-BFA6-DD3F187AC35E}" srcOrd="2" destOrd="0" parTransId="{9E475517-1ADE-4074-8993-686037012181}" sibTransId="{E5DC2568-2FA6-4626-A37B-D91B490F91A3}"/>
    <dgm:cxn modelId="{389CCA35-9B8D-45C3-A650-0F6F2C5ED62C}" srcId="{8D4001F6-7498-4024-8748-328628A7955E}" destId="{2E99BFD6-E451-486D-9AE4-E42B89C8F45E}" srcOrd="4" destOrd="0" parTransId="{49C9F55A-8427-419A-B5BB-192B110042F5}" sibTransId="{3ED87830-EE11-4864-A658-4F982F5CDADD}"/>
    <dgm:cxn modelId="{23AC4455-25EA-4541-84AC-1BF618C919B2}" type="presOf" srcId="{99DC6631-6BAC-415C-B968-FDC00703EB98}" destId="{96D0BCCB-9CB5-4B26-8E00-BBE3C9CA5202}" srcOrd="0" destOrd="0" presId="urn:microsoft.com/office/officeart/2005/8/layout/hList1"/>
    <dgm:cxn modelId="{22BC97E1-F409-470D-9875-A0ECC6F65A93}" type="presOf" srcId="{B12541D4-5007-445D-95D9-7897317BED12}" destId="{55330B5B-2F63-4468-98C4-29ABAC66FF05}" srcOrd="0" destOrd="1" presId="urn:microsoft.com/office/officeart/2005/8/layout/hList1"/>
    <dgm:cxn modelId="{A8915372-B366-41F0-9848-7248BB3DF861}" srcId="{F2AF2E28-C5A8-413D-9C2B-B1E66807D896}" destId="{FAE32514-16C5-4943-926C-167536FC8762}" srcOrd="1" destOrd="0" parTransId="{70BEFB36-E98A-4428-9E74-1DD17855ED93}" sibTransId="{15EE351F-1C60-4605-8932-44E33081194D}"/>
    <dgm:cxn modelId="{1B0B6FA4-392C-457E-AA86-66FC74F19425}" type="presOf" srcId="{EB69F002-01D7-4E7F-AF4D-A8AE059E8922}" destId="{922771F3-B036-44FB-AB6C-4C1D67ACB067}" srcOrd="0" destOrd="3" presId="urn:microsoft.com/office/officeart/2005/8/layout/hList1"/>
    <dgm:cxn modelId="{F16D0095-B8AB-45D2-B96D-8E151A700C65}" type="presOf" srcId="{9A7C4E03-4154-4C1B-835C-7F715F4B3A15}" destId="{9EBD9E72-6410-4C3D-B2F2-8C9F5F836263}" srcOrd="0" destOrd="0" presId="urn:microsoft.com/office/officeart/2005/8/layout/hList1"/>
    <dgm:cxn modelId="{887B243D-9D07-4180-A9CB-57F1AFDB14FF}" srcId="{2E99BFD6-E451-486D-9AE4-E42B89C8F45E}" destId="{19CBC1CC-AFC2-45DC-BDFA-BBCFD4CE75D8}" srcOrd="0" destOrd="0" parTransId="{25537496-6417-41D8-999B-74E8A9BAB43B}" sibTransId="{496700E4-FB73-4641-8B9D-196D31EA2E53}"/>
    <dgm:cxn modelId="{06BDAE9B-347F-43A3-A5BD-386232C05ED4}" type="presOf" srcId="{8D4001F6-7498-4024-8748-328628A7955E}" destId="{408FF405-2841-4651-8640-3AB1132AC034}" srcOrd="0" destOrd="0" presId="urn:microsoft.com/office/officeart/2005/8/layout/hList1"/>
    <dgm:cxn modelId="{3156C58B-FF0D-4A5F-8A03-B53C813E1D60}" srcId="{8D4001F6-7498-4024-8748-328628A7955E}" destId="{B9A8144E-1A87-49C7-9C2C-84E2F21F0F81}" srcOrd="1" destOrd="0" parTransId="{4C9F9F10-8A33-4443-9153-FCA8857A2E58}" sibTransId="{EBBAE28F-C727-4093-B4D0-790CBEBD8C23}"/>
    <dgm:cxn modelId="{26E1F8BE-90C7-4BBA-950F-438ECD5ADBA0}" srcId="{A31C75C4-C73F-49AA-A04A-C22F7EC2568A}" destId="{7D283E75-264B-4F93-9182-A703A6838573}" srcOrd="3" destOrd="0" parTransId="{495A5E4B-BE48-4A5C-8435-7B824417B693}" sibTransId="{8F034295-C71D-4641-B869-05CFC87CEC9A}"/>
    <dgm:cxn modelId="{298A38D9-8374-45B6-A47F-6201F46EB128}" srcId="{2E99BFD6-E451-486D-9AE4-E42B89C8F45E}" destId="{EB69F002-01D7-4E7F-AF4D-A8AE059E8922}" srcOrd="3" destOrd="0" parTransId="{428C2F00-AF5A-41DA-ACF7-F3EC7F2D5BF7}" sibTransId="{B3B8807D-AC37-484A-B6E8-01199C621814}"/>
    <dgm:cxn modelId="{CCA8E5EA-221F-4F07-B4B3-3ADBE983370A}" type="presOf" srcId="{EB812B57-2A2B-4017-BFA6-DD3F187AC35E}" destId="{96D0BCCB-9CB5-4B26-8E00-BBE3C9CA5202}" srcOrd="0" destOrd="2" presId="urn:microsoft.com/office/officeart/2005/8/layout/hList1"/>
    <dgm:cxn modelId="{6C84751F-38C3-4B29-A7F5-25EF95863D8C}" srcId="{8D4001F6-7498-4024-8748-328628A7955E}" destId="{9A7C4E03-4154-4C1B-835C-7F715F4B3A15}" srcOrd="0" destOrd="0" parTransId="{8CDC3590-4835-4691-A3C3-8410197F950F}" sibTransId="{EFFA04D3-1BCE-40FB-BE51-B44C8B59996A}"/>
    <dgm:cxn modelId="{17939644-5DF3-40CE-B202-7D95CAD99A1B}" type="presOf" srcId="{4E99D7D8-C14A-48E6-A331-88A946B3C13E}" destId="{922771F3-B036-44FB-AB6C-4C1D67ACB067}" srcOrd="0" destOrd="1" presId="urn:microsoft.com/office/officeart/2005/8/layout/hList1"/>
    <dgm:cxn modelId="{D167B438-45BF-4E82-8956-137C940B9717}" type="presOf" srcId="{BFDC6768-4AE0-4849-8EBC-5E50657DB8AD}" destId="{567FEDA0-2A34-40EF-86D5-ED8125D0D97E}" srcOrd="0" destOrd="0" presId="urn:microsoft.com/office/officeart/2005/8/layout/hList1"/>
    <dgm:cxn modelId="{E7AB28CB-269E-4E75-B6AA-7D194620141C}" type="presOf" srcId="{C7538F77-54AE-4A09-BAE8-84E07318E678}" destId="{96D0BCCB-9CB5-4B26-8E00-BBE3C9CA5202}" srcOrd="0" destOrd="1" presId="urn:microsoft.com/office/officeart/2005/8/layout/hList1"/>
    <dgm:cxn modelId="{30DF77C8-11B1-450C-9853-1D262C92F1D3}" srcId="{F2AF2E28-C5A8-413D-9C2B-B1E66807D896}" destId="{8D6E7B0D-6E50-4280-8331-8B2C574301B7}" srcOrd="0" destOrd="0" parTransId="{F697139A-916A-4F74-94FD-0D96F246BC20}" sibTransId="{5D6C55D9-0209-47C5-85CC-28547DE8AD0D}"/>
    <dgm:cxn modelId="{BFDF1EB9-FEC3-4453-A1A3-09112FAF7025}" type="presOf" srcId="{B903DF45-879B-4C35-A545-9A2F70B46BC2}" destId="{55330B5B-2F63-4468-98C4-29ABAC66FF05}" srcOrd="0" destOrd="0" presId="urn:microsoft.com/office/officeart/2005/8/layout/hList1"/>
    <dgm:cxn modelId="{F190EF99-F991-4028-B95A-36AF214C23F3}" type="presOf" srcId="{FBA301AE-0C5F-4DA8-9DBE-D2D1F9739569}" destId="{55330B5B-2F63-4468-98C4-29ABAC66FF05}" srcOrd="0" destOrd="2" presId="urn:microsoft.com/office/officeart/2005/8/layout/hList1"/>
    <dgm:cxn modelId="{7FE1D459-3BB0-4823-B2F9-E6F7E5069A38}" srcId="{B9A8144E-1A87-49C7-9C2C-84E2F21F0F81}" destId="{B12541D4-5007-445D-95D9-7897317BED12}" srcOrd="1" destOrd="0" parTransId="{17AEBC59-0E0C-4DD8-844C-CFB6309FE963}" sibTransId="{5D513FEC-6783-4938-BEDA-C44127A15375}"/>
    <dgm:cxn modelId="{1403C82A-0AE2-452B-98F6-1E0F1085C223}" type="presOf" srcId="{2E99BFD6-E451-486D-9AE4-E42B89C8F45E}" destId="{6917292F-F17D-45E4-BC90-96C8B0DA7E14}" srcOrd="0" destOrd="0" presId="urn:microsoft.com/office/officeart/2005/8/layout/hList1"/>
    <dgm:cxn modelId="{604A8A25-DF0A-4926-8A79-536B4E7A2492}" type="presOf" srcId="{B9A8144E-1A87-49C7-9C2C-84E2F21F0F81}" destId="{21D0E758-705D-4921-B03B-6C2221E17D1C}" srcOrd="0" destOrd="0" presId="urn:microsoft.com/office/officeart/2005/8/layout/hList1"/>
    <dgm:cxn modelId="{20D34629-8D1C-4A83-8EC2-A4EE3417E7F2}" type="presOf" srcId="{7D283E75-264B-4F93-9182-A703A6838573}" destId="{96D0BCCB-9CB5-4B26-8E00-BBE3C9CA5202}" srcOrd="0" destOrd="3" presId="urn:microsoft.com/office/officeart/2005/8/layout/hList1"/>
    <dgm:cxn modelId="{0A9E204B-DEE8-485E-AA69-B6FDEE69D0BD}" type="presOf" srcId="{19CBC1CC-AFC2-45DC-BDFA-BBCFD4CE75D8}" destId="{922771F3-B036-44FB-AB6C-4C1D67ACB067}" srcOrd="0" destOrd="0" presId="urn:microsoft.com/office/officeart/2005/8/layout/hList1"/>
    <dgm:cxn modelId="{DA7769C8-B0B1-43D6-B685-AB760F9AF39C}" srcId="{8D4001F6-7498-4024-8748-328628A7955E}" destId="{F2AF2E28-C5A8-413D-9C2B-B1E66807D896}" srcOrd="2" destOrd="0" parTransId="{BB61B658-AD6A-4309-97D4-4E9DB2F3B91B}" sibTransId="{971D9F52-843F-42CB-BD16-59E07F78ACE6}"/>
    <dgm:cxn modelId="{06A15633-D91C-4153-9AC2-C850DCFC5EF0}" type="presOf" srcId="{FAE32514-16C5-4943-926C-167536FC8762}" destId="{6BA4F3EE-8396-4C02-B9E7-42E31B955F63}" srcOrd="0" destOrd="1" presId="urn:microsoft.com/office/officeart/2005/8/layout/hList1"/>
    <dgm:cxn modelId="{63F7DA6F-4D5F-4E29-A1D3-61C01B2D2B6A}" srcId="{A31C75C4-C73F-49AA-A04A-C22F7EC2568A}" destId="{C7538F77-54AE-4A09-BAE8-84E07318E678}" srcOrd="1" destOrd="0" parTransId="{2AA5600D-EA7F-46F8-AABF-4ACD37DD22F6}" sibTransId="{C4DA0024-5580-4D47-B09C-A934252ADF3D}"/>
    <dgm:cxn modelId="{DA2F1F92-E4A7-4899-A8F1-FEAF18FF7E1C}" type="presParOf" srcId="{408FF405-2841-4651-8640-3AB1132AC034}" destId="{4533BC70-F3FD-42C6-A9CD-BC4753ADE3A7}" srcOrd="0" destOrd="0" presId="urn:microsoft.com/office/officeart/2005/8/layout/hList1"/>
    <dgm:cxn modelId="{86BCECE6-FB50-4DD4-A901-3774970C0E16}" type="presParOf" srcId="{4533BC70-F3FD-42C6-A9CD-BC4753ADE3A7}" destId="{9EBD9E72-6410-4C3D-B2F2-8C9F5F836263}" srcOrd="0" destOrd="0" presId="urn:microsoft.com/office/officeart/2005/8/layout/hList1"/>
    <dgm:cxn modelId="{B6C41F60-2F9F-4795-ACBB-7C0598F3A4D6}" type="presParOf" srcId="{4533BC70-F3FD-42C6-A9CD-BC4753ADE3A7}" destId="{567FEDA0-2A34-40EF-86D5-ED8125D0D97E}" srcOrd="1" destOrd="0" presId="urn:microsoft.com/office/officeart/2005/8/layout/hList1"/>
    <dgm:cxn modelId="{44B9214B-2E6F-439D-9B33-E8AAC141DD3F}" type="presParOf" srcId="{408FF405-2841-4651-8640-3AB1132AC034}" destId="{92E7379F-FABC-47CF-B662-8568B8286737}" srcOrd="1" destOrd="0" presId="urn:microsoft.com/office/officeart/2005/8/layout/hList1"/>
    <dgm:cxn modelId="{B4C30553-A9E2-4638-8089-1BB41CB10478}" type="presParOf" srcId="{408FF405-2841-4651-8640-3AB1132AC034}" destId="{3C01C1F8-4C34-4461-AB89-E7DDB0F15762}" srcOrd="2" destOrd="0" presId="urn:microsoft.com/office/officeart/2005/8/layout/hList1"/>
    <dgm:cxn modelId="{2C756211-392B-497A-94A2-D9C0309B314B}" type="presParOf" srcId="{3C01C1F8-4C34-4461-AB89-E7DDB0F15762}" destId="{21D0E758-705D-4921-B03B-6C2221E17D1C}" srcOrd="0" destOrd="0" presId="urn:microsoft.com/office/officeart/2005/8/layout/hList1"/>
    <dgm:cxn modelId="{DF22F423-4ED7-4CE5-98A3-2B5DC041A1F1}" type="presParOf" srcId="{3C01C1F8-4C34-4461-AB89-E7DDB0F15762}" destId="{55330B5B-2F63-4468-98C4-29ABAC66FF05}" srcOrd="1" destOrd="0" presId="urn:microsoft.com/office/officeart/2005/8/layout/hList1"/>
    <dgm:cxn modelId="{6B04CCBB-0A8B-4219-AA9D-A85DD149B3A3}" type="presParOf" srcId="{408FF405-2841-4651-8640-3AB1132AC034}" destId="{BA49983A-23E1-4076-A935-4DE0C775519D}" srcOrd="3" destOrd="0" presId="urn:microsoft.com/office/officeart/2005/8/layout/hList1"/>
    <dgm:cxn modelId="{11CDEC6B-323D-46EB-82D7-0EAFCDE340C2}" type="presParOf" srcId="{408FF405-2841-4651-8640-3AB1132AC034}" destId="{D1ECD4C0-15EB-4081-A763-484FF72D79C1}" srcOrd="4" destOrd="0" presId="urn:microsoft.com/office/officeart/2005/8/layout/hList1"/>
    <dgm:cxn modelId="{F08FEF64-E26D-4DE1-93A4-7A9623CFC224}" type="presParOf" srcId="{D1ECD4C0-15EB-4081-A763-484FF72D79C1}" destId="{E2DFBD70-0AEB-4955-B23D-A62C05D7208A}" srcOrd="0" destOrd="0" presId="urn:microsoft.com/office/officeart/2005/8/layout/hList1"/>
    <dgm:cxn modelId="{3954F580-D6A4-4669-94B2-C81C5694FA11}" type="presParOf" srcId="{D1ECD4C0-15EB-4081-A763-484FF72D79C1}" destId="{6BA4F3EE-8396-4C02-B9E7-42E31B955F63}" srcOrd="1" destOrd="0" presId="urn:microsoft.com/office/officeart/2005/8/layout/hList1"/>
    <dgm:cxn modelId="{E204D020-B6D9-4619-9DA2-B36CEB98D3A7}" type="presParOf" srcId="{408FF405-2841-4651-8640-3AB1132AC034}" destId="{CAA0B28F-93A8-4D12-B7D6-F05809A545F6}" srcOrd="5" destOrd="0" presId="urn:microsoft.com/office/officeart/2005/8/layout/hList1"/>
    <dgm:cxn modelId="{F5408377-303D-4B05-8E66-2254E8E00A39}" type="presParOf" srcId="{408FF405-2841-4651-8640-3AB1132AC034}" destId="{FEE01BFC-C89A-4557-A6AE-FF092B881899}" srcOrd="6" destOrd="0" presId="urn:microsoft.com/office/officeart/2005/8/layout/hList1"/>
    <dgm:cxn modelId="{84BAA69B-CC26-467F-BC45-96FF51FF0E8B}" type="presParOf" srcId="{FEE01BFC-C89A-4557-A6AE-FF092B881899}" destId="{ECBB84AC-BDA6-4395-9F3E-2F1298A5548D}" srcOrd="0" destOrd="0" presId="urn:microsoft.com/office/officeart/2005/8/layout/hList1"/>
    <dgm:cxn modelId="{2E14CE4C-ECAB-4D94-BC99-B33A54473253}" type="presParOf" srcId="{FEE01BFC-C89A-4557-A6AE-FF092B881899}" destId="{96D0BCCB-9CB5-4B26-8E00-BBE3C9CA5202}" srcOrd="1" destOrd="0" presId="urn:microsoft.com/office/officeart/2005/8/layout/hList1"/>
    <dgm:cxn modelId="{34765269-04E6-4372-899E-642F5B51FF88}" type="presParOf" srcId="{408FF405-2841-4651-8640-3AB1132AC034}" destId="{70628C2B-AA5F-4613-A1A9-4C115014516F}" srcOrd="7" destOrd="0" presId="urn:microsoft.com/office/officeart/2005/8/layout/hList1"/>
    <dgm:cxn modelId="{85D53CD5-6BA9-47E4-99C7-AE7581D722B8}" type="presParOf" srcId="{408FF405-2841-4651-8640-3AB1132AC034}" destId="{B0112489-73F9-4CD0-A793-4457882381FE}" srcOrd="8" destOrd="0" presId="urn:microsoft.com/office/officeart/2005/8/layout/hList1"/>
    <dgm:cxn modelId="{3CCD26D8-36E4-46BE-8071-CA6A97086EF5}" type="presParOf" srcId="{B0112489-73F9-4CD0-A793-4457882381FE}" destId="{6917292F-F17D-45E4-BC90-96C8B0DA7E14}" srcOrd="0" destOrd="0" presId="urn:microsoft.com/office/officeart/2005/8/layout/hList1"/>
    <dgm:cxn modelId="{087C78A0-3D8C-47FB-99DD-EC8677E3297C}" type="presParOf" srcId="{B0112489-73F9-4CD0-A793-4457882381FE}" destId="{922771F3-B036-44FB-AB6C-4C1D67ACB0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A0B5B5B-A692-4594-A3BE-5E6FFCFC9355}" type="doc">
      <dgm:prSet loTypeId="urn:microsoft.com/office/officeart/2005/8/layout/matrix1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h-TH"/>
        </a:p>
      </dgm:t>
    </dgm:pt>
    <dgm:pt modelId="{194A0F97-7EF5-407E-87E9-1641EA3B63AC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rPr>
            <a:t>5</a:t>
          </a:r>
          <a:r>
            <a:rPr lang="th-TH" sz="2800" b="1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rPr>
            <a:t>. พลังงานอื่นๆ </a:t>
          </a:r>
          <a:r>
            <a:rPr lang="en-US" sz="2800" b="1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rPr>
            <a:t>(</a:t>
          </a:r>
          <a:r>
            <a:rPr lang="th-TH" sz="2800" b="1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rPr>
            <a:t>ถ่านหิน</a:t>
          </a:r>
          <a:r>
            <a:rPr lang="en-US" sz="2800" b="1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rPr>
            <a:t>)</a:t>
          </a:r>
          <a:endParaRPr lang="th-TH" sz="2800" dirty="0">
            <a:solidFill>
              <a:schemeClr val="tx1"/>
            </a:solidFill>
          </a:endParaRPr>
        </a:p>
      </dgm:t>
    </dgm:pt>
    <dgm:pt modelId="{F30F1C2A-07CD-40CC-B879-419DFA506C63}" type="sibTrans" cxnId="{B03F03DA-C235-4EF2-954D-2FA83792F84C}">
      <dgm:prSet/>
      <dgm:spPr/>
      <dgm:t>
        <a:bodyPr/>
        <a:lstStyle/>
        <a:p>
          <a:endParaRPr lang="th-TH">
            <a:solidFill>
              <a:schemeClr val="bg1">
                <a:lumMod val="75000"/>
              </a:schemeClr>
            </a:solidFill>
          </a:endParaRPr>
        </a:p>
      </dgm:t>
    </dgm:pt>
    <dgm:pt modelId="{45E4F997-AE1B-4667-AD34-C9CE03F52B74}" type="parTrans" cxnId="{B03F03DA-C235-4EF2-954D-2FA83792F84C}">
      <dgm:prSet/>
      <dgm:spPr/>
      <dgm:t>
        <a:bodyPr/>
        <a:lstStyle/>
        <a:p>
          <a:endParaRPr lang="th-TH">
            <a:solidFill>
              <a:schemeClr val="bg1">
                <a:lumMod val="75000"/>
              </a:schemeClr>
            </a:solidFill>
          </a:endParaRPr>
        </a:p>
      </dgm:t>
    </dgm:pt>
    <dgm:pt modelId="{96253B29-C8AE-4F6F-8A02-2801B28C1C00}" type="pres">
      <dgm:prSet presAssocID="{BA0B5B5B-A692-4594-A3BE-5E6FFCFC935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57150BC-EEB0-4D72-95B2-DE75FDCDB587}" type="pres">
      <dgm:prSet presAssocID="{BA0B5B5B-A692-4594-A3BE-5E6FFCFC9355}" presName="matrix" presStyleCnt="0"/>
      <dgm:spPr/>
    </dgm:pt>
    <dgm:pt modelId="{A6A27CDA-FC44-453F-B429-2BD748862B07}" type="pres">
      <dgm:prSet presAssocID="{BA0B5B5B-A692-4594-A3BE-5E6FFCFC9355}" presName="tile1" presStyleLbl="node1" presStyleIdx="0" presStyleCnt="4"/>
      <dgm:spPr/>
      <dgm:t>
        <a:bodyPr/>
        <a:lstStyle/>
        <a:p>
          <a:endParaRPr lang="th-TH"/>
        </a:p>
      </dgm:t>
    </dgm:pt>
    <dgm:pt modelId="{E2F57DAB-CEA1-4B70-85BF-3F4E3D12C1AA}" type="pres">
      <dgm:prSet presAssocID="{BA0B5B5B-A692-4594-A3BE-5E6FFCFC935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35F88A8-A6A1-4BB0-9C75-147F1A2E60DA}" type="pres">
      <dgm:prSet presAssocID="{BA0B5B5B-A692-4594-A3BE-5E6FFCFC9355}" presName="tile2" presStyleLbl="node1" presStyleIdx="1" presStyleCnt="4"/>
      <dgm:spPr/>
      <dgm:t>
        <a:bodyPr/>
        <a:lstStyle/>
        <a:p>
          <a:endParaRPr lang="th-TH"/>
        </a:p>
      </dgm:t>
    </dgm:pt>
    <dgm:pt modelId="{6712D105-9568-4167-BD1D-014139484560}" type="pres">
      <dgm:prSet presAssocID="{BA0B5B5B-A692-4594-A3BE-5E6FFCFC935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99D0F7-3A64-4975-8190-A156DF99FEB2}" type="pres">
      <dgm:prSet presAssocID="{BA0B5B5B-A692-4594-A3BE-5E6FFCFC9355}" presName="tile3" presStyleLbl="node1" presStyleIdx="2" presStyleCnt="4" custLinFactNeighborX="-3738" custLinFactNeighborY="12346"/>
      <dgm:spPr/>
      <dgm:t>
        <a:bodyPr/>
        <a:lstStyle/>
        <a:p>
          <a:endParaRPr lang="th-TH"/>
        </a:p>
      </dgm:t>
    </dgm:pt>
    <dgm:pt modelId="{362C4F5C-98AA-4107-A8DF-15A7543B3513}" type="pres">
      <dgm:prSet presAssocID="{BA0B5B5B-A692-4594-A3BE-5E6FFCFC935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BF2B2FF-40E8-4031-9514-6BEEDC946FA5}" type="pres">
      <dgm:prSet presAssocID="{BA0B5B5B-A692-4594-A3BE-5E6FFCFC9355}" presName="tile4" presStyleLbl="node1" presStyleIdx="3" presStyleCnt="4" custLinFactNeighborX="935" custLinFactNeighborY="1235"/>
      <dgm:spPr/>
    </dgm:pt>
    <dgm:pt modelId="{88632DA9-AD9B-460E-A179-9858ED3DC47A}" type="pres">
      <dgm:prSet presAssocID="{BA0B5B5B-A692-4594-A3BE-5E6FFCFC935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7AF7E26-05B3-4694-AEB6-C5E8AE3F85DE}" type="pres">
      <dgm:prSet presAssocID="{BA0B5B5B-A692-4594-A3BE-5E6FFCFC935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</dgm:ptLst>
  <dgm:cxnLst>
    <dgm:cxn modelId="{2352C08B-0779-44B9-B179-693404D2930E}" type="presOf" srcId="{BA0B5B5B-A692-4594-A3BE-5E6FFCFC9355}" destId="{96253B29-C8AE-4F6F-8A02-2801B28C1C00}" srcOrd="0" destOrd="0" presId="urn:microsoft.com/office/officeart/2005/8/layout/matrix1"/>
    <dgm:cxn modelId="{B03F03DA-C235-4EF2-954D-2FA83792F84C}" srcId="{BA0B5B5B-A692-4594-A3BE-5E6FFCFC9355}" destId="{194A0F97-7EF5-407E-87E9-1641EA3B63AC}" srcOrd="0" destOrd="0" parTransId="{45E4F997-AE1B-4667-AD34-C9CE03F52B74}" sibTransId="{F30F1C2A-07CD-40CC-B879-419DFA506C63}"/>
    <dgm:cxn modelId="{CE490156-29A5-496F-844A-A8C52A7E02EB}" type="presOf" srcId="{194A0F97-7EF5-407E-87E9-1641EA3B63AC}" destId="{A7AF7E26-05B3-4694-AEB6-C5E8AE3F85DE}" srcOrd="0" destOrd="0" presId="urn:microsoft.com/office/officeart/2005/8/layout/matrix1"/>
    <dgm:cxn modelId="{22350577-1B4D-44C1-8A89-7EA2BF496E94}" type="presParOf" srcId="{96253B29-C8AE-4F6F-8A02-2801B28C1C00}" destId="{D57150BC-EEB0-4D72-95B2-DE75FDCDB587}" srcOrd="0" destOrd="0" presId="urn:microsoft.com/office/officeart/2005/8/layout/matrix1"/>
    <dgm:cxn modelId="{D55086C4-446C-4B33-B71A-A5834609AA49}" type="presParOf" srcId="{D57150BC-EEB0-4D72-95B2-DE75FDCDB587}" destId="{A6A27CDA-FC44-453F-B429-2BD748862B07}" srcOrd="0" destOrd="0" presId="urn:microsoft.com/office/officeart/2005/8/layout/matrix1"/>
    <dgm:cxn modelId="{6BB62AC2-DCD9-425B-BA41-007101EB76B1}" type="presParOf" srcId="{D57150BC-EEB0-4D72-95B2-DE75FDCDB587}" destId="{E2F57DAB-CEA1-4B70-85BF-3F4E3D12C1AA}" srcOrd="1" destOrd="0" presId="urn:microsoft.com/office/officeart/2005/8/layout/matrix1"/>
    <dgm:cxn modelId="{7B7208FF-49D4-4207-90C8-2B0DD231A200}" type="presParOf" srcId="{D57150BC-EEB0-4D72-95B2-DE75FDCDB587}" destId="{235F88A8-A6A1-4BB0-9C75-147F1A2E60DA}" srcOrd="2" destOrd="0" presId="urn:microsoft.com/office/officeart/2005/8/layout/matrix1"/>
    <dgm:cxn modelId="{CA803D12-06CF-4F6B-B33C-553B2B627017}" type="presParOf" srcId="{D57150BC-EEB0-4D72-95B2-DE75FDCDB587}" destId="{6712D105-9568-4167-BD1D-014139484560}" srcOrd="3" destOrd="0" presId="urn:microsoft.com/office/officeart/2005/8/layout/matrix1"/>
    <dgm:cxn modelId="{9D6F062A-66E4-490A-B1AD-B06C351CA547}" type="presParOf" srcId="{D57150BC-EEB0-4D72-95B2-DE75FDCDB587}" destId="{5B99D0F7-3A64-4975-8190-A156DF99FEB2}" srcOrd="4" destOrd="0" presId="urn:microsoft.com/office/officeart/2005/8/layout/matrix1"/>
    <dgm:cxn modelId="{8C97962F-6ECD-4929-B65D-4B578585E822}" type="presParOf" srcId="{D57150BC-EEB0-4D72-95B2-DE75FDCDB587}" destId="{362C4F5C-98AA-4107-A8DF-15A7543B3513}" srcOrd="5" destOrd="0" presId="urn:microsoft.com/office/officeart/2005/8/layout/matrix1"/>
    <dgm:cxn modelId="{497BF066-3D38-4BFB-9BFD-AB42852F771B}" type="presParOf" srcId="{D57150BC-EEB0-4D72-95B2-DE75FDCDB587}" destId="{7BF2B2FF-40E8-4031-9514-6BEEDC946FA5}" srcOrd="6" destOrd="0" presId="urn:microsoft.com/office/officeart/2005/8/layout/matrix1"/>
    <dgm:cxn modelId="{D77F7169-EC73-4A14-B51F-DD3313F75036}" type="presParOf" srcId="{D57150BC-EEB0-4D72-95B2-DE75FDCDB587}" destId="{88632DA9-AD9B-460E-A179-9858ED3DC47A}" srcOrd="7" destOrd="0" presId="urn:microsoft.com/office/officeart/2005/8/layout/matrix1"/>
    <dgm:cxn modelId="{80FDBA4A-57AC-4EA9-8ACF-68C93126AC7E}" type="presParOf" srcId="{96253B29-C8AE-4F6F-8A02-2801B28C1C00}" destId="{A7AF7E26-05B3-4694-AEB6-C5E8AE3F85D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A0B5B5B-A692-4594-A3BE-5E6FFCFC9355}" type="doc">
      <dgm:prSet loTypeId="urn:microsoft.com/office/officeart/2005/8/layout/matrix1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h-TH"/>
        </a:p>
      </dgm:t>
    </dgm:pt>
    <dgm:pt modelId="{194A0F97-7EF5-407E-87E9-1641EA3B63AC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rPr>
            <a:t>5</a:t>
          </a:r>
          <a:r>
            <a:rPr lang="th-TH" sz="2800" b="1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rPr>
            <a:t>. พลังงานอื่นๆ </a:t>
          </a:r>
          <a:r>
            <a:rPr lang="en-US" sz="2800" b="1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rPr>
            <a:t>(</a:t>
          </a:r>
          <a:r>
            <a:rPr lang="th-TH" sz="2800" b="1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rPr>
            <a:t>นิวเคลียร์</a:t>
          </a:r>
          <a:r>
            <a:rPr lang="en-US" sz="2800" b="1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rPr>
            <a:t>)</a:t>
          </a:r>
          <a:endParaRPr lang="th-TH" sz="2800" dirty="0">
            <a:solidFill>
              <a:schemeClr val="tx1"/>
            </a:solidFill>
          </a:endParaRPr>
        </a:p>
      </dgm:t>
    </dgm:pt>
    <dgm:pt modelId="{F30F1C2A-07CD-40CC-B879-419DFA506C63}" type="sibTrans" cxnId="{B03F03DA-C235-4EF2-954D-2FA83792F84C}">
      <dgm:prSet/>
      <dgm:spPr/>
      <dgm:t>
        <a:bodyPr/>
        <a:lstStyle/>
        <a:p>
          <a:endParaRPr lang="th-TH">
            <a:solidFill>
              <a:schemeClr val="bg1">
                <a:lumMod val="75000"/>
              </a:schemeClr>
            </a:solidFill>
          </a:endParaRPr>
        </a:p>
      </dgm:t>
    </dgm:pt>
    <dgm:pt modelId="{45E4F997-AE1B-4667-AD34-C9CE03F52B74}" type="parTrans" cxnId="{B03F03DA-C235-4EF2-954D-2FA83792F84C}">
      <dgm:prSet/>
      <dgm:spPr/>
      <dgm:t>
        <a:bodyPr/>
        <a:lstStyle/>
        <a:p>
          <a:endParaRPr lang="th-TH">
            <a:solidFill>
              <a:schemeClr val="bg1">
                <a:lumMod val="75000"/>
              </a:schemeClr>
            </a:solidFill>
          </a:endParaRPr>
        </a:p>
      </dgm:t>
    </dgm:pt>
    <dgm:pt modelId="{96253B29-C8AE-4F6F-8A02-2801B28C1C00}" type="pres">
      <dgm:prSet presAssocID="{BA0B5B5B-A692-4594-A3BE-5E6FFCFC935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57150BC-EEB0-4D72-95B2-DE75FDCDB587}" type="pres">
      <dgm:prSet presAssocID="{BA0B5B5B-A692-4594-A3BE-5E6FFCFC9355}" presName="matrix" presStyleCnt="0"/>
      <dgm:spPr/>
    </dgm:pt>
    <dgm:pt modelId="{A6A27CDA-FC44-453F-B429-2BD748862B07}" type="pres">
      <dgm:prSet presAssocID="{BA0B5B5B-A692-4594-A3BE-5E6FFCFC9355}" presName="tile1" presStyleLbl="node1" presStyleIdx="0" presStyleCnt="4"/>
      <dgm:spPr/>
      <dgm:t>
        <a:bodyPr/>
        <a:lstStyle/>
        <a:p>
          <a:endParaRPr lang="th-TH"/>
        </a:p>
      </dgm:t>
    </dgm:pt>
    <dgm:pt modelId="{E2F57DAB-CEA1-4B70-85BF-3F4E3D12C1AA}" type="pres">
      <dgm:prSet presAssocID="{BA0B5B5B-A692-4594-A3BE-5E6FFCFC935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35F88A8-A6A1-4BB0-9C75-147F1A2E60DA}" type="pres">
      <dgm:prSet presAssocID="{BA0B5B5B-A692-4594-A3BE-5E6FFCFC9355}" presName="tile2" presStyleLbl="node1" presStyleIdx="1" presStyleCnt="4"/>
      <dgm:spPr/>
      <dgm:t>
        <a:bodyPr/>
        <a:lstStyle/>
        <a:p>
          <a:endParaRPr lang="th-TH"/>
        </a:p>
      </dgm:t>
    </dgm:pt>
    <dgm:pt modelId="{6712D105-9568-4167-BD1D-014139484560}" type="pres">
      <dgm:prSet presAssocID="{BA0B5B5B-A692-4594-A3BE-5E6FFCFC935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99D0F7-3A64-4975-8190-A156DF99FEB2}" type="pres">
      <dgm:prSet presAssocID="{BA0B5B5B-A692-4594-A3BE-5E6FFCFC9355}" presName="tile3" presStyleLbl="node1" presStyleIdx="2" presStyleCnt="4" custLinFactNeighborX="-3738" custLinFactNeighborY="12346"/>
      <dgm:spPr/>
      <dgm:t>
        <a:bodyPr/>
        <a:lstStyle/>
        <a:p>
          <a:endParaRPr lang="th-TH"/>
        </a:p>
      </dgm:t>
    </dgm:pt>
    <dgm:pt modelId="{362C4F5C-98AA-4107-A8DF-15A7543B3513}" type="pres">
      <dgm:prSet presAssocID="{BA0B5B5B-A692-4594-A3BE-5E6FFCFC935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BF2B2FF-40E8-4031-9514-6BEEDC946FA5}" type="pres">
      <dgm:prSet presAssocID="{BA0B5B5B-A692-4594-A3BE-5E6FFCFC9355}" presName="tile4" presStyleLbl="node1" presStyleIdx="3" presStyleCnt="4"/>
      <dgm:spPr/>
    </dgm:pt>
    <dgm:pt modelId="{88632DA9-AD9B-460E-A179-9858ED3DC47A}" type="pres">
      <dgm:prSet presAssocID="{BA0B5B5B-A692-4594-A3BE-5E6FFCFC935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7AF7E26-05B3-4694-AEB6-C5E8AE3F85DE}" type="pres">
      <dgm:prSet presAssocID="{BA0B5B5B-A692-4594-A3BE-5E6FFCFC935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</dgm:ptLst>
  <dgm:cxnLst>
    <dgm:cxn modelId="{60E62E37-FF11-4C3B-B410-5202D36E2B76}" type="presOf" srcId="{194A0F97-7EF5-407E-87E9-1641EA3B63AC}" destId="{A7AF7E26-05B3-4694-AEB6-C5E8AE3F85DE}" srcOrd="0" destOrd="0" presId="urn:microsoft.com/office/officeart/2005/8/layout/matrix1"/>
    <dgm:cxn modelId="{B03F03DA-C235-4EF2-954D-2FA83792F84C}" srcId="{BA0B5B5B-A692-4594-A3BE-5E6FFCFC9355}" destId="{194A0F97-7EF5-407E-87E9-1641EA3B63AC}" srcOrd="0" destOrd="0" parTransId="{45E4F997-AE1B-4667-AD34-C9CE03F52B74}" sibTransId="{F30F1C2A-07CD-40CC-B879-419DFA506C63}"/>
    <dgm:cxn modelId="{790501F1-FCA3-4864-9F30-47DE465C771E}" type="presOf" srcId="{BA0B5B5B-A692-4594-A3BE-5E6FFCFC9355}" destId="{96253B29-C8AE-4F6F-8A02-2801B28C1C00}" srcOrd="0" destOrd="0" presId="urn:microsoft.com/office/officeart/2005/8/layout/matrix1"/>
    <dgm:cxn modelId="{EB4BEF6E-888B-43B8-A094-C116A3B26E76}" type="presParOf" srcId="{96253B29-C8AE-4F6F-8A02-2801B28C1C00}" destId="{D57150BC-EEB0-4D72-95B2-DE75FDCDB587}" srcOrd="0" destOrd="0" presId="urn:microsoft.com/office/officeart/2005/8/layout/matrix1"/>
    <dgm:cxn modelId="{F5EEE9C3-C8CF-4DBB-8410-DCE1A2EC8B9A}" type="presParOf" srcId="{D57150BC-EEB0-4D72-95B2-DE75FDCDB587}" destId="{A6A27CDA-FC44-453F-B429-2BD748862B07}" srcOrd="0" destOrd="0" presId="urn:microsoft.com/office/officeart/2005/8/layout/matrix1"/>
    <dgm:cxn modelId="{8FAFD0C4-CC74-461F-9DF9-935B50EEA4AA}" type="presParOf" srcId="{D57150BC-EEB0-4D72-95B2-DE75FDCDB587}" destId="{E2F57DAB-CEA1-4B70-85BF-3F4E3D12C1AA}" srcOrd="1" destOrd="0" presId="urn:microsoft.com/office/officeart/2005/8/layout/matrix1"/>
    <dgm:cxn modelId="{EE7FCCC4-3822-44CD-BF71-29A34863DA24}" type="presParOf" srcId="{D57150BC-EEB0-4D72-95B2-DE75FDCDB587}" destId="{235F88A8-A6A1-4BB0-9C75-147F1A2E60DA}" srcOrd="2" destOrd="0" presId="urn:microsoft.com/office/officeart/2005/8/layout/matrix1"/>
    <dgm:cxn modelId="{C19BAD42-00BA-43D5-B8F6-31AF6BB14694}" type="presParOf" srcId="{D57150BC-EEB0-4D72-95B2-DE75FDCDB587}" destId="{6712D105-9568-4167-BD1D-014139484560}" srcOrd="3" destOrd="0" presId="urn:microsoft.com/office/officeart/2005/8/layout/matrix1"/>
    <dgm:cxn modelId="{EF51A148-A50C-4FC3-A02E-2B8095F0F994}" type="presParOf" srcId="{D57150BC-EEB0-4D72-95B2-DE75FDCDB587}" destId="{5B99D0F7-3A64-4975-8190-A156DF99FEB2}" srcOrd="4" destOrd="0" presId="urn:microsoft.com/office/officeart/2005/8/layout/matrix1"/>
    <dgm:cxn modelId="{D95D47C7-305D-4A60-BFF8-953F3BFB6BCA}" type="presParOf" srcId="{D57150BC-EEB0-4D72-95B2-DE75FDCDB587}" destId="{362C4F5C-98AA-4107-A8DF-15A7543B3513}" srcOrd="5" destOrd="0" presId="urn:microsoft.com/office/officeart/2005/8/layout/matrix1"/>
    <dgm:cxn modelId="{684C9B73-727B-461C-B8EF-327B4A8A9FF4}" type="presParOf" srcId="{D57150BC-EEB0-4D72-95B2-DE75FDCDB587}" destId="{7BF2B2FF-40E8-4031-9514-6BEEDC946FA5}" srcOrd="6" destOrd="0" presId="urn:microsoft.com/office/officeart/2005/8/layout/matrix1"/>
    <dgm:cxn modelId="{53CC7020-B68C-46EE-8C61-93EF1E10D3E3}" type="presParOf" srcId="{D57150BC-EEB0-4D72-95B2-DE75FDCDB587}" destId="{88632DA9-AD9B-460E-A179-9858ED3DC47A}" srcOrd="7" destOrd="0" presId="urn:microsoft.com/office/officeart/2005/8/layout/matrix1"/>
    <dgm:cxn modelId="{960D2EA2-8F66-41E8-AEE8-AE6939C23914}" type="presParOf" srcId="{96253B29-C8AE-4F6F-8A02-2801B28C1C00}" destId="{A7AF7E26-05B3-4694-AEB6-C5E8AE3F85D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9CE28A-9DC8-44E7-B3BE-F5AE850BFB2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39625C5-51A0-43A1-8D79-178B52764DC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th-TH" sz="1500" b="1" dirty="0" smtClean="0">
              <a:solidFill>
                <a:sysClr val="windowText" lastClr="000000"/>
              </a:solidFill>
            </a:rPr>
            <a:t>ภาคเกษตรและการจัดการทรัพยากรน้ำ</a:t>
          </a:r>
          <a:endParaRPr lang="th-TH" sz="1500" b="1" dirty="0">
            <a:solidFill>
              <a:sysClr val="windowText" lastClr="000000"/>
            </a:solidFill>
          </a:endParaRPr>
        </a:p>
      </dgm:t>
    </dgm:pt>
    <dgm:pt modelId="{A608774C-1001-4DF6-B4D3-425BC3982E39}" type="parTrans" cxnId="{F9F3B1FE-70D3-467E-9299-3090AB69B828}">
      <dgm:prSet/>
      <dgm:spPr/>
      <dgm:t>
        <a:bodyPr/>
        <a:lstStyle/>
        <a:p>
          <a:pPr algn="ctr"/>
          <a:endParaRPr lang="th-TH" sz="1500" b="1">
            <a:solidFill>
              <a:sysClr val="windowText" lastClr="000000"/>
            </a:solidFill>
          </a:endParaRPr>
        </a:p>
      </dgm:t>
    </dgm:pt>
    <dgm:pt modelId="{865A8A1B-8842-4104-BECC-83703FECABAB}" type="sibTrans" cxnId="{F9F3B1FE-70D3-467E-9299-3090AB69B828}">
      <dgm:prSet/>
      <dgm:spPr/>
      <dgm:t>
        <a:bodyPr/>
        <a:lstStyle/>
        <a:p>
          <a:pPr algn="ctr"/>
          <a:endParaRPr lang="th-TH" sz="1500" b="1">
            <a:solidFill>
              <a:sysClr val="windowText" lastClr="000000"/>
            </a:solidFill>
          </a:endParaRPr>
        </a:p>
      </dgm:t>
    </dgm:pt>
    <dgm:pt modelId="{42DFC580-D3FE-4144-BFD7-1B3BE4139345}">
      <dgm:prSet phldrT="[Text]" custT="1"/>
      <dgm:spPr>
        <a:solidFill>
          <a:srgbClr val="92D050"/>
        </a:solidFill>
      </dgm:spPr>
      <dgm:t>
        <a:bodyPr/>
        <a:lstStyle/>
        <a:p>
          <a:pPr algn="ctr"/>
          <a:r>
            <a:rPr lang="th-TH" sz="1500" b="1" dirty="0" smtClean="0">
              <a:solidFill>
                <a:sysClr val="windowText" lastClr="000000"/>
              </a:solidFill>
            </a:rPr>
            <a:t>ด้านสิ่งแวดล้อม</a:t>
          </a:r>
          <a:endParaRPr lang="th-TH" sz="1500" b="1" dirty="0">
            <a:solidFill>
              <a:sysClr val="windowText" lastClr="000000"/>
            </a:solidFill>
          </a:endParaRPr>
        </a:p>
      </dgm:t>
    </dgm:pt>
    <dgm:pt modelId="{7BC5127B-DD52-4B54-B5AC-F8123C047004}" type="parTrans" cxnId="{973B5559-8D00-4AA8-97DF-00D19AA16CD0}">
      <dgm:prSet/>
      <dgm:spPr/>
      <dgm:t>
        <a:bodyPr/>
        <a:lstStyle/>
        <a:p>
          <a:pPr algn="ctr"/>
          <a:endParaRPr lang="th-TH" sz="1500" b="1">
            <a:solidFill>
              <a:sysClr val="windowText" lastClr="000000"/>
            </a:solidFill>
          </a:endParaRPr>
        </a:p>
      </dgm:t>
    </dgm:pt>
    <dgm:pt modelId="{E47D36A4-8872-48E3-9A23-44453AA9CF2C}" type="sibTrans" cxnId="{973B5559-8D00-4AA8-97DF-00D19AA16CD0}">
      <dgm:prSet/>
      <dgm:spPr/>
      <dgm:t>
        <a:bodyPr/>
        <a:lstStyle/>
        <a:p>
          <a:pPr algn="ctr"/>
          <a:endParaRPr lang="th-TH" sz="1500" b="1">
            <a:solidFill>
              <a:sysClr val="windowText" lastClr="000000"/>
            </a:solidFill>
          </a:endParaRPr>
        </a:p>
      </dgm:t>
    </dgm:pt>
    <dgm:pt modelId="{0E258D6F-E93F-4CF5-8603-0F0E67A81FE6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th-TH" sz="1500" b="1" dirty="0" smtClean="0">
              <a:solidFill>
                <a:sysClr val="windowText" lastClr="000000"/>
              </a:solidFill>
            </a:rPr>
            <a:t>ด้านสังคม</a:t>
          </a:r>
          <a:endParaRPr lang="th-TH" sz="1500" b="1" dirty="0">
            <a:solidFill>
              <a:sysClr val="windowText" lastClr="000000"/>
            </a:solidFill>
          </a:endParaRPr>
        </a:p>
      </dgm:t>
    </dgm:pt>
    <dgm:pt modelId="{5732ADEE-A3E9-48C6-B253-599EB01B3D2F}" type="parTrans" cxnId="{B4E2CA60-BCB5-40D4-872B-39371F1F0EAA}">
      <dgm:prSet/>
      <dgm:spPr/>
      <dgm:t>
        <a:bodyPr/>
        <a:lstStyle/>
        <a:p>
          <a:pPr algn="ctr"/>
          <a:endParaRPr lang="th-TH" sz="1500" b="1">
            <a:solidFill>
              <a:sysClr val="windowText" lastClr="000000"/>
            </a:solidFill>
          </a:endParaRPr>
        </a:p>
      </dgm:t>
    </dgm:pt>
    <dgm:pt modelId="{F9A31D91-9CA1-4ADB-AA7B-D695420A5ABA}" type="sibTrans" cxnId="{B4E2CA60-BCB5-40D4-872B-39371F1F0EAA}">
      <dgm:prSet/>
      <dgm:spPr/>
      <dgm:t>
        <a:bodyPr/>
        <a:lstStyle/>
        <a:p>
          <a:pPr algn="ctr"/>
          <a:endParaRPr lang="th-TH" sz="1500" b="1">
            <a:solidFill>
              <a:sysClr val="windowText" lastClr="000000"/>
            </a:solidFill>
          </a:endParaRPr>
        </a:p>
      </dgm:t>
    </dgm:pt>
    <dgm:pt modelId="{990304A1-ED5C-42D1-B01C-003BA88260E4}">
      <dgm:prSet phldrT="[Text]" custT="1"/>
      <dgm:spPr>
        <a:solidFill>
          <a:srgbClr val="FFC000"/>
        </a:solidFill>
      </dgm:spPr>
      <dgm:t>
        <a:bodyPr/>
        <a:lstStyle/>
        <a:p>
          <a:pPr algn="ctr"/>
          <a:r>
            <a:rPr lang="th-TH" sz="1400" b="1" dirty="0" smtClean="0">
              <a:solidFill>
                <a:sysClr val="windowText" lastClr="000000"/>
              </a:solidFill>
            </a:rPr>
            <a:t>เศรษฐกิจ ประเด็นระหว่างประเทศ อุตสาหกรรม และโลจิสติกส์</a:t>
          </a:r>
          <a:endParaRPr lang="th-TH" sz="1400" b="1" dirty="0">
            <a:solidFill>
              <a:sysClr val="windowText" lastClr="000000"/>
            </a:solidFill>
          </a:endParaRPr>
        </a:p>
      </dgm:t>
    </dgm:pt>
    <dgm:pt modelId="{49461CDC-7378-4481-B633-1953A1E17485}" type="parTrans" cxnId="{3B5AB9B1-444F-4DB3-804E-4AEBA5F16300}">
      <dgm:prSet/>
      <dgm:spPr/>
      <dgm:t>
        <a:bodyPr/>
        <a:lstStyle/>
        <a:p>
          <a:endParaRPr lang="th-TH" sz="1500"/>
        </a:p>
      </dgm:t>
    </dgm:pt>
    <dgm:pt modelId="{C9EE368E-6438-474D-BE4C-15B36CB25574}" type="sibTrans" cxnId="{3B5AB9B1-444F-4DB3-804E-4AEBA5F16300}">
      <dgm:prSet/>
      <dgm:spPr/>
      <dgm:t>
        <a:bodyPr/>
        <a:lstStyle/>
        <a:p>
          <a:endParaRPr lang="th-TH" sz="1500"/>
        </a:p>
      </dgm:t>
    </dgm:pt>
    <dgm:pt modelId="{089301B1-CA72-41B8-9EE7-21A31EA3CDEC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th-TH" sz="1500" b="1" dirty="0" smtClean="0">
              <a:solidFill>
                <a:sysClr val="windowText" lastClr="000000"/>
              </a:solidFill>
            </a:rPr>
            <a:t>นโยบายและการขับเคลื่อนจากภาครัฐ</a:t>
          </a:r>
          <a:endParaRPr lang="th-TH" sz="1500" b="1" dirty="0">
            <a:solidFill>
              <a:sysClr val="windowText" lastClr="000000"/>
            </a:solidFill>
          </a:endParaRPr>
        </a:p>
      </dgm:t>
    </dgm:pt>
    <dgm:pt modelId="{381C9644-0350-472A-A708-9FA8F3FF3B2B}" type="sibTrans" cxnId="{F9B5FFE3-F898-433A-A7A7-60AF4596EA2A}">
      <dgm:prSet/>
      <dgm:spPr/>
      <dgm:t>
        <a:bodyPr/>
        <a:lstStyle/>
        <a:p>
          <a:pPr algn="ctr"/>
          <a:endParaRPr lang="th-TH" sz="1500" b="1">
            <a:solidFill>
              <a:sysClr val="windowText" lastClr="000000"/>
            </a:solidFill>
          </a:endParaRPr>
        </a:p>
      </dgm:t>
    </dgm:pt>
    <dgm:pt modelId="{A65587DC-93DD-49EA-8550-8687D59DCA5C}" type="parTrans" cxnId="{F9B5FFE3-F898-433A-A7A7-60AF4596EA2A}">
      <dgm:prSet/>
      <dgm:spPr/>
      <dgm:t>
        <a:bodyPr/>
        <a:lstStyle/>
        <a:p>
          <a:pPr algn="ctr"/>
          <a:endParaRPr lang="th-TH" sz="1500" b="1">
            <a:solidFill>
              <a:sysClr val="windowText" lastClr="000000"/>
            </a:solidFill>
          </a:endParaRPr>
        </a:p>
      </dgm:t>
    </dgm:pt>
    <dgm:pt modelId="{185C92F4-B9E0-435E-AF25-03D077746ADC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ctr"/>
          <a:r>
            <a:rPr lang="th-TH" sz="1500" b="1" dirty="0" smtClean="0">
              <a:solidFill>
                <a:sysClr val="windowText" lastClr="000000"/>
              </a:solidFill>
            </a:rPr>
            <a:t>การพัฒนาเทคโนโลยี</a:t>
          </a:r>
          <a:endParaRPr lang="th-TH" sz="1500" b="1" dirty="0">
            <a:solidFill>
              <a:sysClr val="windowText" lastClr="000000"/>
            </a:solidFill>
          </a:endParaRPr>
        </a:p>
      </dgm:t>
    </dgm:pt>
    <dgm:pt modelId="{6A3168A3-9DF9-4DA1-B8C8-FBEE1BDD9044}" type="sibTrans" cxnId="{97658A44-A921-4503-8489-9636F331FBB4}">
      <dgm:prSet/>
      <dgm:spPr/>
      <dgm:t>
        <a:bodyPr/>
        <a:lstStyle/>
        <a:p>
          <a:pPr algn="ctr"/>
          <a:endParaRPr lang="th-TH" sz="1500" b="1">
            <a:solidFill>
              <a:sysClr val="windowText" lastClr="000000"/>
            </a:solidFill>
          </a:endParaRPr>
        </a:p>
      </dgm:t>
    </dgm:pt>
    <dgm:pt modelId="{005A59B4-035F-4655-91D3-C6310701A3EA}" type="parTrans" cxnId="{97658A44-A921-4503-8489-9636F331FBB4}">
      <dgm:prSet/>
      <dgm:spPr/>
      <dgm:t>
        <a:bodyPr/>
        <a:lstStyle/>
        <a:p>
          <a:pPr algn="ctr"/>
          <a:endParaRPr lang="th-TH" sz="1500" b="1">
            <a:solidFill>
              <a:sysClr val="windowText" lastClr="000000"/>
            </a:solidFill>
          </a:endParaRPr>
        </a:p>
      </dgm:t>
    </dgm:pt>
    <dgm:pt modelId="{B1A703C8-A65C-452F-9FF4-C404311544D2}" type="pres">
      <dgm:prSet presAssocID="{159CE28A-9DC8-44E7-B3BE-F5AE850BFB2F}" presName="compositeShape" presStyleCnt="0">
        <dgm:presLayoutVars>
          <dgm:chMax val="7"/>
          <dgm:dir/>
          <dgm:resizeHandles val="exact"/>
        </dgm:presLayoutVars>
      </dgm:prSet>
      <dgm:spPr/>
    </dgm:pt>
    <dgm:pt modelId="{462E30C8-C814-4FDF-9E9D-85F40382FD3C}" type="pres">
      <dgm:prSet presAssocID="{159CE28A-9DC8-44E7-B3BE-F5AE850BFB2F}" presName="wedge1" presStyleLbl="node1" presStyleIdx="0" presStyleCnt="6"/>
      <dgm:spPr/>
      <dgm:t>
        <a:bodyPr/>
        <a:lstStyle/>
        <a:p>
          <a:endParaRPr lang="th-TH"/>
        </a:p>
      </dgm:t>
    </dgm:pt>
    <dgm:pt modelId="{48FD25E0-921F-4518-AAAC-0E950957B5A2}" type="pres">
      <dgm:prSet presAssocID="{159CE28A-9DC8-44E7-B3BE-F5AE850BFB2F}" presName="dummy1a" presStyleCnt="0"/>
      <dgm:spPr/>
    </dgm:pt>
    <dgm:pt modelId="{DACF89BF-522A-4668-ADB3-BFE5F0C07B28}" type="pres">
      <dgm:prSet presAssocID="{159CE28A-9DC8-44E7-B3BE-F5AE850BFB2F}" presName="dummy1b" presStyleCnt="0"/>
      <dgm:spPr/>
    </dgm:pt>
    <dgm:pt modelId="{C75ED911-532B-4AEE-892D-1725975EE145}" type="pres">
      <dgm:prSet presAssocID="{159CE28A-9DC8-44E7-B3BE-F5AE850BFB2F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8E4A20F-1031-4C0E-8EC2-89771005222F}" type="pres">
      <dgm:prSet presAssocID="{159CE28A-9DC8-44E7-B3BE-F5AE850BFB2F}" presName="wedge2" presStyleLbl="node1" presStyleIdx="1" presStyleCnt="6"/>
      <dgm:spPr/>
      <dgm:t>
        <a:bodyPr/>
        <a:lstStyle/>
        <a:p>
          <a:endParaRPr lang="th-TH"/>
        </a:p>
      </dgm:t>
    </dgm:pt>
    <dgm:pt modelId="{D14A4DB7-A3AF-4094-BC25-EFD8AE020DDB}" type="pres">
      <dgm:prSet presAssocID="{159CE28A-9DC8-44E7-B3BE-F5AE850BFB2F}" presName="dummy2a" presStyleCnt="0"/>
      <dgm:spPr/>
    </dgm:pt>
    <dgm:pt modelId="{32740C5B-C616-45B9-96E6-8B12BCED20E5}" type="pres">
      <dgm:prSet presAssocID="{159CE28A-9DC8-44E7-B3BE-F5AE850BFB2F}" presName="dummy2b" presStyleCnt="0"/>
      <dgm:spPr/>
    </dgm:pt>
    <dgm:pt modelId="{E15CAB23-FC61-4A3F-9487-D0531216FD09}" type="pres">
      <dgm:prSet presAssocID="{159CE28A-9DC8-44E7-B3BE-F5AE850BFB2F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F0FA0E5-53A8-4DE8-8329-C58623CFB362}" type="pres">
      <dgm:prSet presAssocID="{159CE28A-9DC8-44E7-B3BE-F5AE850BFB2F}" presName="wedge3" presStyleLbl="node1" presStyleIdx="2" presStyleCnt="6"/>
      <dgm:spPr/>
      <dgm:t>
        <a:bodyPr/>
        <a:lstStyle/>
        <a:p>
          <a:endParaRPr lang="th-TH"/>
        </a:p>
      </dgm:t>
    </dgm:pt>
    <dgm:pt modelId="{6135B7A8-8BA4-4AC4-BA52-8E79C90B6493}" type="pres">
      <dgm:prSet presAssocID="{159CE28A-9DC8-44E7-B3BE-F5AE850BFB2F}" presName="dummy3a" presStyleCnt="0"/>
      <dgm:spPr/>
    </dgm:pt>
    <dgm:pt modelId="{1FDCCEFE-74C3-4138-AD68-7867DE306F98}" type="pres">
      <dgm:prSet presAssocID="{159CE28A-9DC8-44E7-B3BE-F5AE850BFB2F}" presName="dummy3b" presStyleCnt="0"/>
      <dgm:spPr/>
    </dgm:pt>
    <dgm:pt modelId="{8245B93D-780E-417C-ABBE-D461C64357BA}" type="pres">
      <dgm:prSet presAssocID="{159CE28A-9DC8-44E7-B3BE-F5AE850BFB2F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B17CC51-6148-4B32-890E-18185D1792D9}" type="pres">
      <dgm:prSet presAssocID="{159CE28A-9DC8-44E7-B3BE-F5AE850BFB2F}" presName="wedge4" presStyleLbl="node1" presStyleIdx="3" presStyleCnt="6"/>
      <dgm:spPr/>
      <dgm:t>
        <a:bodyPr/>
        <a:lstStyle/>
        <a:p>
          <a:endParaRPr lang="th-TH"/>
        </a:p>
      </dgm:t>
    </dgm:pt>
    <dgm:pt modelId="{BA90704B-187B-487D-8DC8-E25EE453C10C}" type="pres">
      <dgm:prSet presAssocID="{159CE28A-9DC8-44E7-B3BE-F5AE850BFB2F}" presName="dummy4a" presStyleCnt="0"/>
      <dgm:spPr/>
    </dgm:pt>
    <dgm:pt modelId="{5D5A36DE-E92F-42A9-8B93-4D3420D17404}" type="pres">
      <dgm:prSet presAssocID="{159CE28A-9DC8-44E7-B3BE-F5AE850BFB2F}" presName="dummy4b" presStyleCnt="0"/>
      <dgm:spPr/>
    </dgm:pt>
    <dgm:pt modelId="{2B8054AA-B233-4A6B-AAFC-E3F61EC09DC7}" type="pres">
      <dgm:prSet presAssocID="{159CE28A-9DC8-44E7-B3BE-F5AE850BFB2F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169327C-2A49-4607-856D-80B3F853E407}" type="pres">
      <dgm:prSet presAssocID="{159CE28A-9DC8-44E7-B3BE-F5AE850BFB2F}" presName="wedge5" presStyleLbl="node1" presStyleIdx="4" presStyleCnt="6"/>
      <dgm:spPr/>
      <dgm:t>
        <a:bodyPr/>
        <a:lstStyle/>
        <a:p>
          <a:endParaRPr lang="th-TH"/>
        </a:p>
      </dgm:t>
    </dgm:pt>
    <dgm:pt modelId="{8D168D4E-18BB-4F6E-A664-A33A871134D9}" type="pres">
      <dgm:prSet presAssocID="{159CE28A-9DC8-44E7-B3BE-F5AE850BFB2F}" presName="dummy5a" presStyleCnt="0"/>
      <dgm:spPr/>
    </dgm:pt>
    <dgm:pt modelId="{FA12816A-1F5C-4E98-9085-75ACAAD75630}" type="pres">
      <dgm:prSet presAssocID="{159CE28A-9DC8-44E7-B3BE-F5AE850BFB2F}" presName="dummy5b" presStyleCnt="0"/>
      <dgm:spPr/>
    </dgm:pt>
    <dgm:pt modelId="{17F3B7CA-1C81-4334-B222-CA969CC43E26}" type="pres">
      <dgm:prSet presAssocID="{159CE28A-9DC8-44E7-B3BE-F5AE850BFB2F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CE76F91-7543-4E71-B631-AB9D272653F7}" type="pres">
      <dgm:prSet presAssocID="{159CE28A-9DC8-44E7-B3BE-F5AE850BFB2F}" presName="wedge6" presStyleLbl="node1" presStyleIdx="5" presStyleCnt="6"/>
      <dgm:spPr/>
      <dgm:t>
        <a:bodyPr/>
        <a:lstStyle/>
        <a:p>
          <a:endParaRPr lang="th-TH"/>
        </a:p>
      </dgm:t>
    </dgm:pt>
    <dgm:pt modelId="{893A7A6B-A629-489D-A8A6-2B9C1ADE3EA4}" type="pres">
      <dgm:prSet presAssocID="{159CE28A-9DC8-44E7-B3BE-F5AE850BFB2F}" presName="dummy6a" presStyleCnt="0"/>
      <dgm:spPr/>
    </dgm:pt>
    <dgm:pt modelId="{F34BA757-C315-4B2B-B147-8ACB7B40B31E}" type="pres">
      <dgm:prSet presAssocID="{159CE28A-9DC8-44E7-B3BE-F5AE850BFB2F}" presName="dummy6b" presStyleCnt="0"/>
      <dgm:spPr/>
    </dgm:pt>
    <dgm:pt modelId="{C66DFAE7-A009-4D3D-A720-318C66FD81FA}" type="pres">
      <dgm:prSet presAssocID="{159CE28A-9DC8-44E7-B3BE-F5AE850BFB2F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C4C8606-2622-4764-96CC-642BE4C5530D}" type="pres">
      <dgm:prSet presAssocID="{C9EE368E-6438-474D-BE4C-15B36CB25574}" presName="arrowWedge1" presStyleLbl="fgSibTrans2D1" presStyleIdx="0" presStyleCnt="6"/>
      <dgm:spPr/>
    </dgm:pt>
    <dgm:pt modelId="{A569D97A-7A88-401D-996C-B98D4E22E16C}" type="pres">
      <dgm:prSet presAssocID="{865A8A1B-8842-4104-BECC-83703FECABAB}" presName="arrowWedge2" presStyleLbl="fgSibTrans2D1" presStyleIdx="1" presStyleCnt="6"/>
      <dgm:spPr/>
    </dgm:pt>
    <dgm:pt modelId="{4DD43BDE-831A-49BE-B134-CAFF9AF0F2D6}" type="pres">
      <dgm:prSet presAssocID="{E47D36A4-8872-48E3-9A23-44453AA9CF2C}" presName="arrowWedge3" presStyleLbl="fgSibTrans2D1" presStyleIdx="2" presStyleCnt="6"/>
      <dgm:spPr/>
    </dgm:pt>
    <dgm:pt modelId="{BD280949-7D7C-490F-8745-085E62553901}" type="pres">
      <dgm:prSet presAssocID="{F9A31D91-9CA1-4ADB-AA7B-D695420A5ABA}" presName="arrowWedge4" presStyleLbl="fgSibTrans2D1" presStyleIdx="3" presStyleCnt="6"/>
      <dgm:spPr/>
    </dgm:pt>
    <dgm:pt modelId="{2BEF999F-D599-4AE2-96D7-F4F0078FDDAB}" type="pres">
      <dgm:prSet presAssocID="{6A3168A3-9DF9-4DA1-B8C8-FBEE1BDD9044}" presName="arrowWedge5" presStyleLbl="fgSibTrans2D1" presStyleIdx="4" presStyleCnt="6"/>
      <dgm:spPr/>
    </dgm:pt>
    <dgm:pt modelId="{F6EBB3DB-5774-4594-9934-A0D56DC42CEB}" type="pres">
      <dgm:prSet presAssocID="{381C9644-0350-472A-A708-9FA8F3FF3B2B}" presName="arrowWedge6" presStyleLbl="fgSibTrans2D1" presStyleIdx="5" presStyleCnt="6"/>
      <dgm:spPr/>
    </dgm:pt>
  </dgm:ptLst>
  <dgm:cxnLst>
    <dgm:cxn modelId="{871A88BE-BD8A-4E8D-A6DC-219730E7BC48}" type="presOf" srcId="{089301B1-CA72-41B8-9EE7-21A31EA3CDEC}" destId="{C66DFAE7-A009-4D3D-A720-318C66FD81FA}" srcOrd="1" destOrd="0" presId="urn:microsoft.com/office/officeart/2005/8/layout/cycle8"/>
    <dgm:cxn modelId="{F9F3B1FE-70D3-467E-9299-3090AB69B828}" srcId="{159CE28A-9DC8-44E7-B3BE-F5AE850BFB2F}" destId="{039625C5-51A0-43A1-8D79-178B52764DC4}" srcOrd="1" destOrd="0" parTransId="{A608774C-1001-4DF6-B4D3-425BC3982E39}" sibTransId="{865A8A1B-8842-4104-BECC-83703FECABAB}"/>
    <dgm:cxn modelId="{468CFACE-17AC-4F40-AF4A-352E9E63FC53}" type="presOf" srcId="{990304A1-ED5C-42D1-B01C-003BA88260E4}" destId="{462E30C8-C814-4FDF-9E9D-85F40382FD3C}" srcOrd="0" destOrd="0" presId="urn:microsoft.com/office/officeart/2005/8/layout/cycle8"/>
    <dgm:cxn modelId="{3E06CEF8-0902-4B7D-B783-8FFFE76FFC4F}" type="presOf" srcId="{089301B1-CA72-41B8-9EE7-21A31EA3CDEC}" destId="{2CE76F91-7543-4E71-B631-AB9D272653F7}" srcOrd="0" destOrd="0" presId="urn:microsoft.com/office/officeart/2005/8/layout/cycle8"/>
    <dgm:cxn modelId="{718E6C1A-DF17-4137-BCB2-34FA81D6CDFE}" type="presOf" srcId="{42DFC580-D3FE-4144-BFD7-1B3BE4139345}" destId="{8245B93D-780E-417C-ABBE-D461C64357BA}" srcOrd="1" destOrd="0" presId="urn:microsoft.com/office/officeart/2005/8/layout/cycle8"/>
    <dgm:cxn modelId="{F9B5FFE3-F898-433A-A7A7-60AF4596EA2A}" srcId="{159CE28A-9DC8-44E7-B3BE-F5AE850BFB2F}" destId="{089301B1-CA72-41B8-9EE7-21A31EA3CDEC}" srcOrd="5" destOrd="0" parTransId="{A65587DC-93DD-49EA-8550-8687D59DCA5C}" sibTransId="{381C9644-0350-472A-A708-9FA8F3FF3B2B}"/>
    <dgm:cxn modelId="{3484CCB1-4298-4D8B-ABCC-9B4BC38BD06C}" type="presOf" srcId="{159CE28A-9DC8-44E7-B3BE-F5AE850BFB2F}" destId="{B1A703C8-A65C-452F-9FF4-C404311544D2}" srcOrd="0" destOrd="0" presId="urn:microsoft.com/office/officeart/2005/8/layout/cycle8"/>
    <dgm:cxn modelId="{1AF7155C-F7AE-49F0-8997-55C6B8ADCAC3}" type="presOf" srcId="{185C92F4-B9E0-435E-AF25-03D077746ADC}" destId="{6169327C-2A49-4607-856D-80B3F853E407}" srcOrd="0" destOrd="0" presId="urn:microsoft.com/office/officeart/2005/8/layout/cycle8"/>
    <dgm:cxn modelId="{83BE397F-5810-4BBD-8289-1437E7C488F6}" type="presOf" srcId="{039625C5-51A0-43A1-8D79-178B52764DC4}" destId="{88E4A20F-1031-4C0E-8EC2-89771005222F}" srcOrd="0" destOrd="0" presId="urn:microsoft.com/office/officeart/2005/8/layout/cycle8"/>
    <dgm:cxn modelId="{F5FB66B4-6874-426B-A7BF-A9C209A16D20}" type="presOf" srcId="{0E258D6F-E93F-4CF5-8603-0F0E67A81FE6}" destId="{2B8054AA-B233-4A6B-AAFC-E3F61EC09DC7}" srcOrd="1" destOrd="0" presId="urn:microsoft.com/office/officeart/2005/8/layout/cycle8"/>
    <dgm:cxn modelId="{973B5559-8D00-4AA8-97DF-00D19AA16CD0}" srcId="{159CE28A-9DC8-44E7-B3BE-F5AE850BFB2F}" destId="{42DFC580-D3FE-4144-BFD7-1B3BE4139345}" srcOrd="2" destOrd="0" parTransId="{7BC5127B-DD52-4B54-B5AC-F8123C047004}" sibTransId="{E47D36A4-8872-48E3-9A23-44453AA9CF2C}"/>
    <dgm:cxn modelId="{8B88541F-5B27-4EAF-922D-F53A401036CE}" type="presOf" srcId="{990304A1-ED5C-42D1-B01C-003BA88260E4}" destId="{C75ED911-532B-4AEE-892D-1725975EE145}" srcOrd="1" destOrd="0" presId="urn:microsoft.com/office/officeart/2005/8/layout/cycle8"/>
    <dgm:cxn modelId="{B280CBBA-C249-4536-BB35-D65B4796477F}" type="presOf" srcId="{0E258D6F-E93F-4CF5-8603-0F0E67A81FE6}" destId="{1B17CC51-6148-4B32-890E-18185D1792D9}" srcOrd="0" destOrd="0" presId="urn:microsoft.com/office/officeart/2005/8/layout/cycle8"/>
    <dgm:cxn modelId="{3B5AB9B1-444F-4DB3-804E-4AEBA5F16300}" srcId="{159CE28A-9DC8-44E7-B3BE-F5AE850BFB2F}" destId="{990304A1-ED5C-42D1-B01C-003BA88260E4}" srcOrd="0" destOrd="0" parTransId="{49461CDC-7378-4481-B633-1953A1E17485}" sibTransId="{C9EE368E-6438-474D-BE4C-15B36CB25574}"/>
    <dgm:cxn modelId="{B4E2CA60-BCB5-40D4-872B-39371F1F0EAA}" srcId="{159CE28A-9DC8-44E7-B3BE-F5AE850BFB2F}" destId="{0E258D6F-E93F-4CF5-8603-0F0E67A81FE6}" srcOrd="3" destOrd="0" parTransId="{5732ADEE-A3E9-48C6-B253-599EB01B3D2F}" sibTransId="{F9A31D91-9CA1-4ADB-AA7B-D695420A5ABA}"/>
    <dgm:cxn modelId="{5F9E463C-F159-4B35-956E-07A08A8DF2C9}" type="presOf" srcId="{185C92F4-B9E0-435E-AF25-03D077746ADC}" destId="{17F3B7CA-1C81-4334-B222-CA969CC43E26}" srcOrd="1" destOrd="0" presId="urn:microsoft.com/office/officeart/2005/8/layout/cycle8"/>
    <dgm:cxn modelId="{AAAFBC51-2B70-4BB0-83B1-59F8C0920364}" type="presOf" srcId="{039625C5-51A0-43A1-8D79-178B52764DC4}" destId="{E15CAB23-FC61-4A3F-9487-D0531216FD09}" srcOrd="1" destOrd="0" presId="urn:microsoft.com/office/officeart/2005/8/layout/cycle8"/>
    <dgm:cxn modelId="{97658A44-A921-4503-8489-9636F331FBB4}" srcId="{159CE28A-9DC8-44E7-B3BE-F5AE850BFB2F}" destId="{185C92F4-B9E0-435E-AF25-03D077746ADC}" srcOrd="4" destOrd="0" parTransId="{005A59B4-035F-4655-91D3-C6310701A3EA}" sibTransId="{6A3168A3-9DF9-4DA1-B8C8-FBEE1BDD9044}"/>
    <dgm:cxn modelId="{664CF310-F24E-42CA-B1CD-9AA63DD81042}" type="presOf" srcId="{42DFC580-D3FE-4144-BFD7-1B3BE4139345}" destId="{7F0FA0E5-53A8-4DE8-8329-C58623CFB362}" srcOrd="0" destOrd="0" presId="urn:microsoft.com/office/officeart/2005/8/layout/cycle8"/>
    <dgm:cxn modelId="{7023EDFB-B72C-44EB-95E9-6D1E3D6C3BC8}" type="presParOf" srcId="{B1A703C8-A65C-452F-9FF4-C404311544D2}" destId="{462E30C8-C814-4FDF-9E9D-85F40382FD3C}" srcOrd="0" destOrd="0" presId="urn:microsoft.com/office/officeart/2005/8/layout/cycle8"/>
    <dgm:cxn modelId="{9191D1C4-C653-4011-ACE7-C1E9E1B4C3B0}" type="presParOf" srcId="{B1A703C8-A65C-452F-9FF4-C404311544D2}" destId="{48FD25E0-921F-4518-AAAC-0E950957B5A2}" srcOrd="1" destOrd="0" presId="urn:microsoft.com/office/officeart/2005/8/layout/cycle8"/>
    <dgm:cxn modelId="{5833FC7B-C4A6-47E0-AE61-7183609A180A}" type="presParOf" srcId="{B1A703C8-A65C-452F-9FF4-C404311544D2}" destId="{DACF89BF-522A-4668-ADB3-BFE5F0C07B28}" srcOrd="2" destOrd="0" presId="urn:microsoft.com/office/officeart/2005/8/layout/cycle8"/>
    <dgm:cxn modelId="{CCDABE16-E55D-4B5F-B15C-A823FF45A8E0}" type="presParOf" srcId="{B1A703C8-A65C-452F-9FF4-C404311544D2}" destId="{C75ED911-532B-4AEE-892D-1725975EE145}" srcOrd="3" destOrd="0" presId="urn:microsoft.com/office/officeart/2005/8/layout/cycle8"/>
    <dgm:cxn modelId="{F886C6A2-E5A4-412F-A3DA-E2F22C044847}" type="presParOf" srcId="{B1A703C8-A65C-452F-9FF4-C404311544D2}" destId="{88E4A20F-1031-4C0E-8EC2-89771005222F}" srcOrd="4" destOrd="0" presId="urn:microsoft.com/office/officeart/2005/8/layout/cycle8"/>
    <dgm:cxn modelId="{0C181BBB-CD68-4D91-8AFF-547C5452002A}" type="presParOf" srcId="{B1A703C8-A65C-452F-9FF4-C404311544D2}" destId="{D14A4DB7-A3AF-4094-BC25-EFD8AE020DDB}" srcOrd="5" destOrd="0" presId="urn:microsoft.com/office/officeart/2005/8/layout/cycle8"/>
    <dgm:cxn modelId="{AE286FEA-3B63-4D7C-B2B0-36D9BA1676F6}" type="presParOf" srcId="{B1A703C8-A65C-452F-9FF4-C404311544D2}" destId="{32740C5B-C616-45B9-96E6-8B12BCED20E5}" srcOrd="6" destOrd="0" presId="urn:microsoft.com/office/officeart/2005/8/layout/cycle8"/>
    <dgm:cxn modelId="{E041B858-29AC-4F39-8E94-5F9FA6613E4E}" type="presParOf" srcId="{B1A703C8-A65C-452F-9FF4-C404311544D2}" destId="{E15CAB23-FC61-4A3F-9487-D0531216FD09}" srcOrd="7" destOrd="0" presId="urn:microsoft.com/office/officeart/2005/8/layout/cycle8"/>
    <dgm:cxn modelId="{60FB5A8F-F7CD-4BA6-A915-4E1E7ED70D38}" type="presParOf" srcId="{B1A703C8-A65C-452F-9FF4-C404311544D2}" destId="{7F0FA0E5-53A8-4DE8-8329-C58623CFB362}" srcOrd="8" destOrd="0" presId="urn:microsoft.com/office/officeart/2005/8/layout/cycle8"/>
    <dgm:cxn modelId="{E38E4080-30EE-4052-8BEA-3D13BAFFAD25}" type="presParOf" srcId="{B1A703C8-A65C-452F-9FF4-C404311544D2}" destId="{6135B7A8-8BA4-4AC4-BA52-8E79C90B6493}" srcOrd="9" destOrd="0" presId="urn:microsoft.com/office/officeart/2005/8/layout/cycle8"/>
    <dgm:cxn modelId="{B76680AA-2BB1-422F-A4C1-B0A9EDBD4DDC}" type="presParOf" srcId="{B1A703C8-A65C-452F-9FF4-C404311544D2}" destId="{1FDCCEFE-74C3-4138-AD68-7867DE306F98}" srcOrd="10" destOrd="0" presId="urn:microsoft.com/office/officeart/2005/8/layout/cycle8"/>
    <dgm:cxn modelId="{8C9B95EA-93E2-44C8-8F84-B739DBC47DD8}" type="presParOf" srcId="{B1A703C8-A65C-452F-9FF4-C404311544D2}" destId="{8245B93D-780E-417C-ABBE-D461C64357BA}" srcOrd="11" destOrd="0" presId="urn:microsoft.com/office/officeart/2005/8/layout/cycle8"/>
    <dgm:cxn modelId="{95A53FAF-690A-4233-808D-A226F520E832}" type="presParOf" srcId="{B1A703C8-A65C-452F-9FF4-C404311544D2}" destId="{1B17CC51-6148-4B32-890E-18185D1792D9}" srcOrd="12" destOrd="0" presId="urn:microsoft.com/office/officeart/2005/8/layout/cycle8"/>
    <dgm:cxn modelId="{9830AB7E-A424-4A41-B9FF-090B350547D3}" type="presParOf" srcId="{B1A703C8-A65C-452F-9FF4-C404311544D2}" destId="{BA90704B-187B-487D-8DC8-E25EE453C10C}" srcOrd="13" destOrd="0" presId="urn:microsoft.com/office/officeart/2005/8/layout/cycle8"/>
    <dgm:cxn modelId="{759CE2E5-7734-49A5-8F4D-FBA207DAA955}" type="presParOf" srcId="{B1A703C8-A65C-452F-9FF4-C404311544D2}" destId="{5D5A36DE-E92F-42A9-8B93-4D3420D17404}" srcOrd="14" destOrd="0" presId="urn:microsoft.com/office/officeart/2005/8/layout/cycle8"/>
    <dgm:cxn modelId="{0549D749-BCDF-4606-8D68-D68E645CC366}" type="presParOf" srcId="{B1A703C8-A65C-452F-9FF4-C404311544D2}" destId="{2B8054AA-B233-4A6B-AAFC-E3F61EC09DC7}" srcOrd="15" destOrd="0" presId="urn:microsoft.com/office/officeart/2005/8/layout/cycle8"/>
    <dgm:cxn modelId="{DAE9F1EE-4277-49B3-9BA9-ED6816561A7C}" type="presParOf" srcId="{B1A703C8-A65C-452F-9FF4-C404311544D2}" destId="{6169327C-2A49-4607-856D-80B3F853E407}" srcOrd="16" destOrd="0" presId="urn:microsoft.com/office/officeart/2005/8/layout/cycle8"/>
    <dgm:cxn modelId="{03D68769-ECD6-41D5-A05D-C8137900B3A0}" type="presParOf" srcId="{B1A703C8-A65C-452F-9FF4-C404311544D2}" destId="{8D168D4E-18BB-4F6E-A664-A33A871134D9}" srcOrd="17" destOrd="0" presId="urn:microsoft.com/office/officeart/2005/8/layout/cycle8"/>
    <dgm:cxn modelId="{DCF993F2-2D04-4A77-8916-8280C7C39382}" type="presParOf" srcId="{B1A703C8-A65C-452F-9FF4-C404311544D2}" destId="{FA12816A-1F5C-4E98-9085-75ACAAD75630}" srcOrd="18" destOrd="0" presId="urn:microsoft.com/office/officeart/2005/8/layout/cycle8"/>
    <dgm:cxn modelId="{327C8B58-E22F-4A90-8F8F-C180916A9AE6}" type="presParOf" srcId="{B1A703C8-A65C-452F-9FF4-C404311544D2}" destId="{17F3B7CA-1C81-4334-B222-CA969CC43E26}" srcOrd="19" destOrd="0" presId="urn:microsoft.com/office/officeart/2005/8/layout/cycle8"/>
    <dgm:cxn modelId="{A6B6E407-AACC-4006-8C10-44D865B0A4F3}" type="presParOf" srcId="{B1A703C8-A65C-452F-9FF4-C404311544D2}" destId="{2CE76F91-7543-4E71-B631-AB9D272653F7}" srcOrd="20" destOrd="0" presId="urn:microsoft.com/office/officeart/2005/8/layout/cycle8"/>
    <dgm:cxn modelId="{AB939CF5-627C-40D4-BCD5-97F13A48E5DA}" type="presParOf" srcId="{B1A703C8-A65C-452F-9FF4-C404311544D2}" destId="{893A7A6B-A629-489D-A8A6-2B9C1ADE3EA4}" srcOrd="21" destOrd="0" presId="urn:microsoft.com/office/officeart/2005/8/layout/cycle8"/>
    <dgm:cxn modelId="{C06C6CBA-5A62-4C8A-A4E4-10B5F584D734}" type="presParOf" srcId="{B1A703C8-A65C-452F-9FF4-C404311544D2}" destId="{F34BA757-C315-4B2B-B147-8ACB7B40B31E}" srcOrd="22" destOrd="0" presId="urn:microsoft.com/office/officeart/2005/8/layout/cycle8"/>
    <dgm:cxn modelId="{17ED916D-48F4-4DA0-85C3-AD35AF52A468}" type="presParOf" srcId="{B1A703C8-A65C-452F-9FF4-C404311544D2}" destId="{C66DFAE7-A009-4D3D-A720-318C66FD81FA}" srcOrd="23" destOrd="0" presId="urn:microsoft.com/office/officeart/2005/8/layout/cycle8"/>
    <dgm:cxn modelId="{F4231CBD-7F12-4FAE-AC24-2ECD06443DDE}" type="presParOf" srcId="{B1A703C8-A65C-452F-9FF4-C404311544D2}" destId="{3C4C8606-2622-4764-96CC-642BE4C5530D}" srcOrd="24" destOrd="0" presId="urn:microsoft.com/office/officeart/2005/8/layout/cycle8"/>
    <dgm:cxn modelId="{DB87ECDF-C562-4345-A40D-589643A2C250}" type="presParOf" srcId="{B1A703C8-A65C-452F-9FF4-C404311544D2}" destId="{A569D97A-7A88-401D-996C-B98D4E22E16C}" srcOrd="25" destOrd="0" presId="urn:microsoft.com/office/officeart/2005/8/layout/cycle8"/>
    <dgm:cxn modelId="{9175D296-2C2E-4EE1-AE67-C892E802A2D9}" type="presParOf" srcId="{B1A703C8-A65C-452F-9FF4-C404311544D2}" destId="{4DD43BDE-831A-49BE-B134-CAFF9AF0F2D6}" srcOrd="26" destOrd="0" presId="urn:microsoft.com/office/officeart/2005/8/layout/cycle8"/>
    <dgm:cxn modelId="{45CBE54A-67C4-417E-80DA-16CB22DD94DE}" type="presParOf" srcId="{B1A703C8-A65C-452F-9FF4-C404311544D2}" destId="{BD280949-7D7C-490F-8745-085E62553901}" srcOrd="27" destOrd="0" presId="urn:microsoft.com/office/officeart/2005/8/layout/cycle8"/>
    <dgm:cxn modelId="{EFF18772-72F9-4BEA-8CD2-7CA8FB1268BF}" type="presParOf" srcId="{B1A703C8-A65C-452F-9FF4-C404311544D2}" destId="{2BEF999F-D599-4AE2-96D7-F4F0078FDDAB}" srcOrd="28" destOrd="0" presId="urn:microsoft.com/office/officeart/2005/8/layout/cycle8"/>
    <dgm:cxn modelId="{BA1EA040-3455-4CD6-9EFB-A8DB214082B8}" type="presParOf" srcId="{B1A703C8-A65C-452F-9FF4-C404311544D2}" destId="{F6EBB3DB-5774-4594-9934-A0D56DC42CEB}" srcOrd="29" destOrd="0" presId="urn:microsoft.com/office/officeart/2005/8/layout/cycle8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3ADF43-B7F8-4751-8E7A-32F15AB5C468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</dgm:pt>
    <dgm:pt modelId="{74A7C7E3-DB32-47B9-91F5-167562A02B7C}">
      <dgm:prSet phldrT="[Text]" custT="1"/>
      <dgm:spPr/>
      <dgm:t>
        <a:bodyPr/>
        <a:lstStyle/>
        <a:p>
          <a:r>
            <a:rPr lang="th-TH" sz="2200" b="1" dirty="0" smtClean="0">
              <a:latin typeface="Browallia New" pitchFamily="34" charset="-34"/>
              <a:cs typeface="Browallia New" pitchFamily="34" charset="-34"/>
            </a:rPr>
            <a:t>สถานการณ์ต่างประเทศ และราคาน้ำมันในตลาดโลก</a:t>
          </a:r>
          <a:endParaRPr lang="th-TH" sz="2200" dirty="0">
            <a:latin typeface="Browallia New" pitchFamily="34" charset="-34"/>
            <a:cs typeface="Browallia New" pitchFamily="34" charset="-34"/>
          </a:endParaRPr>
        </a:p>
      </dgm:t>
    </dgm:pt>
    <dgm:pt modelId="{B6D28702-84B7-4507-9F56-B90225B777FA}" type="parTrans" cxnId="{5A1AA1D4-817C-4530-9A9D-5512B9A3D288}">
      <dgm:prSet/>
      <dgm:spPr/>
      <dgm:t>
        <a:bodyPr/>
        <a:lstStyle/>
        <a:p>
          <a:endParaRPr lang="th-TH" sz="2200">
            <a:latin typeface="Browallia New" pitchFamily="34" charset="-34"/>
            <a:cs typeface="Browallia New" pitchFamily="34" charset="-34"/>
          </a:endParaRPr>
        </a:p>
      </dgm:t>
    </dgm:pt>
    <dgm:pt modelId="{D79910DA-6752-43F9-9629-FEA7B09E1E29}" type="sibTrans" cxnId="{5A1AA1D4-817C-4530-9A9D-5512B9A3D288}">
      <dgm:prSet/>
      <dgm:spPr/>
      <dgm:t>
        <a:bodyPr/>
        <a:lstStyle/>
        <a:p>
          <a:endParaRPr lang="th-TH" sz="2200">
            <a:latin typeface="Browallia New" pitchFamily="34" charset="-34"/>
            <a:cs typeface="Browallia New" pitchFamily="34" charset="-34"/>
          </a:endParaRPr>
        </a:p>
      </dgm:t>
    </dgm:pt>
    <dgm:pt modelId="{47F585A3-F74E-46D8-9796-FA10D816FF77}">
      <dgm:prSet phldrT="[Text]" custT="1"/>
      <dgm:spPr/>
      <dgm:t>
        <a:bodyPr/>
        <a:lstStyle/>
        <a:p>
          <a:r>
            <a:rPr lang="th-TH" sz="2200" b="1" dirty="0" smtClean="0">
              <a:latin typeface="Browallia New" pitchFamily="34" charset="-34"/>
              <a:cs typeface="Browallia New" pitchFamily="34" charset="-34"/>
            </a:rPr>
            <a:t>การมีส่วนร่วม การปรับตัว และการตระหนักรู้ของสังคม</a:t>
          </a:r>
          <a:endParaRPr lang="th-TH" sz="2200" dirty="0">
            <a:latin typeface="Browallia New" pitchFamily="34" charset="-34"/>
            <a:cs typeface="Browallia New" pitchFamily="34" charset="-34"/>
          </a:endParaRPr>
        </a:p>
      </dgm:t>
    </dgm:pt>
    <dgm:pt modelId="{9392C39A-5B0E-4513-84ED-0946F43393EF}" type="parTrans" cxnId="{1BDAE4C3-F366-453E-998D-570B869E3EB6}">
      <dgm:prSet/>
      <dgm:spPr/>
      <dgm:t>
        <a:bodyPr/>
        <a:lstStyle/>
        <a:p>
          <a:endParaRPr lang="th-TH" sz="2200">
            <a:latin typeface="Browallia New" pitchFamily="34" charset="-34"/>
            <a:cs typeface="Browallia New" pitchFamily="34" charset="-34"/>
          </a:endParaRPr>
        </a:p>
      </dgm:t>
    </dgm:pt>
    <dgm:pt modelId="{DB3D7C12-287E-4544-A348-C1C44804724A}" type="sibTrans" cxnId="{1BDAE4C3-F366-453E-998D-570B869E3EB6}">
      <dgm:prSet/>
      <dgm:spPr/>
      <dgm:t>
        <a:bodyPr/>
        <a:lstStyle/>
        <a:p>
          <a:endParaRPr lang="th-TH" sz="2200">
            <a:latin typeface="Browallia New" pitchFamily="34" charset="-34"/>
            <a:cs typeface="Browallia New" pitchFamily="34" charset="-34"/>
          </a:endParaRPr>
        </a:p>
      </dgm:t>
    </dgm:pt>
    <dgm:pt modelId="{E8170668-F045-4E16-8521-A90C6C5A12B3}">
      <dgm:prSet phldrT="[Text]" custT="1"/>
      <dgm:spPr/>
      <dgm:t>
        <a:bodyPr/>
        <a:lstStyle/>
        <a:p>
          <a:r>
            <a:rPr lang="th-TH" sz="2200" b="1" dirty="0" smtClean="0">
              <a:latin typeface="Browallia New" pitchFamily="34" charset="-34"/>
              <a:cs typeface="Browallia New" pitchFamily="34" charset="-34"/>
            </a:rPr>
            <a:t>ข้อตกลงด้านการเปลี่ยนแปลงสภาพภูมิอากาศ</a:t>
          </a:r>
          <a:r>
            <a:rPr lang="en-US" sz="2200" b="1" dirty="0" smtClean="0">
              <a:latin typeface="Browallia New" pitchFamily="34" charset="-34"/>
              <a:cs typeface="Browallia New" pitchFamily="34" charset="-34"/>
            </a:rPr>
            <a:t> </a:t>
          </a:r>
          <a:r>
            <a:rPr lang="th-TH" sz="2200" b="1" dirty="0" smtClean="0">
              <a:latin typeface="Browallia New" pitchFamily="34" charset="-34"/>
              <a:cs typeface="Browallia New" pitchFamily="34" charset="-34"/>
            </a:rPr>
            <a:t>การพัฒนาเทคโนโลยี และแหล่งพลังงาน</a:t>
          </a:r>
          <a:endParaRPr lang="th-TH" sz="2200" dirty="0">
            <a:latin typeface="Browallia New" pitchFamily="34" charset="-34"/>
            <a:cs typeface="Browallia New" pitchFamily="34" charset="-34"/>
          </a:endParaRPr>
        </a:p>
      </dgm:t>
    </dgm:pt>
    <dgm:pt modelId="{3DFC1E43-02AF-42E8-84C5-E93AE6653EAC}" type="parTrans" cxnId="{32DBD4BC-F192-460E-A68E-CCB4B0A49784}">
      <dgm:prSet/>
      <dgm:spPr/>
      <dgm:t>
        <a:bodyPr/>
        <a:lstStyle/>
        <a:p>
          <a:endParaRPr lang="th-TH" sz="2200">
            <a:latin typeface="Browallia New" pitchFamily="34" charset="-34"/>
            <a:cs typeface="Browallia New" pitchFamily="34" charset="-34"/>
          </a:endParaRPr>
        </a:p>
      </dgm:t>
    </dgm:pt>
    <dgm:pt modelId="{67061989-8ED2-4A65-BD89-FEE653327728}" type="sibTrans" cxnId="{32DBD4BC-F192-460E-A68E-CCB4B0A49784}">
      <dgm:prSet/>
      <dgm:spPr/>
      <dgm:t>
        <a:bodyPr/>
        <a:lstStyle/>
        <a:p>
          <a:endParaRPr lang="th-TH" sz="2200">
            <a:latin typeface="Browallia New" pitchFamily="34" charset="-34"/>
            <a:cs typeface="Browallia New" pitchFamily="34" charset="-34"/>
          </a:endParaRPr>
        </a:p>
      </dgm:t>
    </dgm:pt>
    <dgm:pt modelId="{ECB7F021-51DF-47AA-827D-42190FCF2726}">
      <dgm:prSet phldrT="[Text]" custT="1"/>
      <dgm:spPr/>
      <dgm:t>
        <a:bodyPr/>
        <a:lstStyle/>
        <a:p>
          <a:r>
            <a:rPr lang="th-TH" sz="2200" b="1" dirty="0" smtClean="0">
              <a:latin typeface="Browallia New" pitchFamily="34" charset="-34"/>
              <a:cs typeface="Browallia New" pitchFamily="34" charset="-34"/>
            </a:rPr>
            <a:t>การแทรกแซงการเมือง ธรรมาภิบาล และการขับเคลื่อนของภาครัฐ</a:t>
          </a:r>
          <a:endParaRPr lang="th-TH" sz="2200" dirty="0">
            <a:latin typeface="Browallia New" pitchFamily="34" charset="-34"/>
            <a:cs typeface="Browallia New" pitchFamily="34" charset="-34"/>
          </a:endParaRPr>
        </a:p>
      </dgm:t>
    </dgm:pt>
    <dgm:pt modelId="{8C0A88B3-1199-40D5-B8BF-127544F56992}" type="parTrans" cxnId="{C496D1F7-4780-4051-BE00-F8D42C6A32CF}">
      <dgm:prSet/>
      <dgm:spPr/>
      <dgm:t>
        <a:bodyPr/>
        <a:lstStyle/>
        <a:p>
          <a:endParaRPr lang="th-TH" sz="2200">
            <a:latin typeface="Browallia New" pitchFamily="34" charset="-34"/>
            <a:cs typeface="Browallia New" pitchFamily="34" charset="-34"/>
          </a:endParaRPr>
        </a:p>
      </dgm:t>
    </dgm:pt>
    <dgm:pt modelId="{CD156B4A-A675-420F-B750-297C0AD1FC8E}" type="sibTrans" cxnId="{C496D1F7-4780-4051-BE00-F8D42C6A32CF}">
      <dgm:prSet/>
      <dgm:spPr/>
      <dgm:t>
        <a:bodyPr/>
        <a:lstStyle/>
        <a:p>
          <a:endParaRPr lang="th-TH" sz="2200">
            <a:latin typeface="Browallia New" pitchFamily="34" charset="-34"/>
            <a:cs typeface="Browallia New" pitchFamily="34" charset="-34"/>
          </a:endParaRPr>
        </a:p>
      </dgm:t>
    </dgm:pt>
    <dgm:pt modelId="{BD15DD66-C1DB-45BD-8792-979FC65FDA01}">
      <dgm:prSet phldrT="[Text]" custT="1"/>
      <dgm:spPr/>
      <dgm:t>
        <a:bodyPr/>
        <a:lstStyle/>
        <a:p>
          <a:r>
            <a:rPr lang="th-TH" sz="2200" b="1" dirty="0" smtClean="0">
              <a:latin typeface="Browallia New" pitchFamily="34" charset="-34"/>
              <a:cs typeface="Browallia New" pitchFamily="34" charset="-34"/>
            </a:rPr>
            <a:t>โครงสร้างเศรษฐกิจ อุตสาหกรรม และโลจิสติกส์</a:t>
          </a:r>
          <a:endParaRPr lang="th-TH" sz="2200" dirty="0">
            <a:latin typeface="Browallia New" pitchFamily="34" charset="-34"/>
            <a:cs typeface="Browallia New" pitchFamily="34" charset="-34"/>
          </a:endParaRPr>
        </a:p>
      </dgm:t>
    </dgm:pt>
    <dgm:pt modelId="{DA5B4221-B806-451D-BD46-79A4D13139CF}" type="parTrans" cxnId="{63BC1693-6A40-4FD5-A855-2F83A3E6A09C}">
      <dgm:prSet/>
      <dgm:spPr/>
    </dgm:pt>
    <dgm:pt modelId="{C412095C-863D-4753-BD2A-FE91C3B42A10}" type="sibTrans" cxnId="{63BC1693-6A40-4FD5-A855-2F83A3E6A09C}">
      <dgm:prSet/>
      <dgm:spPr/>
    </dgm:pt>
    <dgm:pt modelId="{66798969-14F9-48A3-A1D2-0C33794943CE}" type="pres">
      <dgm:prSet presAssocID="{283ADF43-B7F8-4751-8E7A-32F15AB5C468}" presName="compositeShape" presStyleCnt="0">
        <dgm:presLayoutVars>
          <dgm:chMax val="7"/>
          <dgm:dir/>
          <dgm:resizeHandles val="exact"/>
        </dgm:presLayoutVars>
      </dgm:prSet>
      <dgm:spPr/>
    </dgm:pt>
    <dgm:pt modelId="{E79CDF29-2A88-48E6-821A-82B8345885FA}" type="pres">
      <dgm:prSet presAssocID="{74A7C7E3-DB32-47B9-91F5-167562A02B7C}" presName="circ1" presStyleLbl="vennNode1" presStyleIdx="0" presStyleCnt="5"/>
      <dgm:spPr/>
      <dgm:t>
        <a:bodyPr/>
        <a:lstStyle/>
        <a:p>
          <a:endParaRPr lang="th-TH"/>
        </a:p>
      </dgm:t>
    </dgm:pt>
    <dgm:pt modelId="{7019FF0F-A132-4164-A558-28C4446CC384}" type="pres">
      <dgm:prSet presAssocID="{74A7C7E3-DB32-47B9-91F5-167562A02B7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13C14DC-3145-4270-B908-384CE342EFCB}" type="pres">
      <dgm:prSet presAssocID="{BD15DD66-C1DB-45BD-8792-979FC65FDA01}" presName="circ2" presStyleLbl="vennNode1" presStyleIdx="1" presStyleCnt="5"/>
      <dgm:spPr/>
    </dgm:pt>
    <dgm:pt modelId="{25B284F8-59E8-4212-AB6B-42C77E4408E3}" type="pres">
      <dgm:prSet presAssocID="{BD15DD66-C1DB-45BD-8792-979FC65FDA0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10CCF4F-B9E2-4B83-B2BF-2D2B0E437EE6}" type="pres">
      <dgm:prSet presAssocID="{ECB7F021-51DF-47AA-827D-42190FCF2726}" presName="circ3" presStyleLbl="vennNode1" presStyleIdx="2" presStyleCnt="5"/>
      <dgm:spPr/>
    </dgm:pt>
    <dgm:pt modelId="{11BD48D5-7E97-4CF8-A5EE-6CC7358EAD8E}" type="pres">
      <dgm:prSet presAssocID="{ECB7F021-51DF-47AA-827D-42190FCF272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DE6E7ED-4ED7-4BFA-92F5-C101765F9D79}" type="pres">
      <dgm:prSet presAssocID="{47F585A3-F74E-46D8-9796-FA10D816FF77}" presName="circ4" presStyleLbl="vennNode1" presStyleIdx="3" presStyleCnt="5"/>
      <dgm:spPr/>
    </dgm:pt>
    <dgm:pt modelId="{659CDEF4-1FD8-4A67-9FA2-30FBF8B5EA01}" type="pres">
      <dgm:prSet presAssocID="{47F585A3-F74E-46D8-9796-FA10D816FF77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464EA7D-281D-416B-9490-43A061CD1C81}" type="pres">
      <dgm:prSet presAssocID="{E8170668-F045-4E16-8521-A90C6C5A12B3}" presName="circ5" presStyleLbl="vennNode1" presStyleIdx="4" presStyleCnt="5"/>
      <dgm:spPr/>
    </dgm:pt>
    <dgm:pt modelId="{C486DE89-1BCD-4374-9851-7D2C5E734C32}" type="pres">
      <dgm:prSet presAssocID="{E8170668-F045-4E16-8521-A90C6C5A12B3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A1AA1D4-817C-4530-9A9D-5512B9A3D288}" srcId="{283ADF43-B7F8-4751-8E7A-32F15AB5C468}" destId="{74A7C7E3-DB32-47B9-91F5-167562A02B7C}" srcOrd="0" destOrd="0" parTransId="{B6D28702-84B7-4507-9F56-B90225B777FA}" sibTransId="{D79910DA-6752-43F9-9629-FEA7B09E1E29}"/>
    <dgm:cxn modelId="{1BDAE4C3-F366-453E-998D-570B869E3EB6}" srcId="{283ADF43-B7F8-4751-8E7A-32F15AB5C468}" destId="{47F585A3-F74E-46D8-9796-FA10D816FF77}" srcOrd="3" destOrd="0" parTransId="{9392C39A-5B0E-4513-84ED-0946F43393EF}" sibTransId="{DB3D7C12-287E-4544-A348-C1C44804724A}"/>
    <dgm:cxn modelId="{9DC511D2-0DDE-49E9-876B-965A7B3B236E}" type="presOf" srcId="{E8170668-F045-4E16-8521-A90C6C5A12B3}" destId="{C486DE89-1BCD-4374-9851-7D2C5E734C32}" srcOrd="0" destOrd="0" presId="urn:microsoft.com/office/officeart/2005/8/layout/venn1"/>
    <dgm:cxn modelId="{FAB57C1D-B0DE-49E9-B14A-F4E77CF89ED2}" type="presOf" srcId="{283ADF43-B7F8-4751-8E7A-32F15AB5C468}" destId="{66798969-14F9-48A3-A1D2-0C33794943CE}" srcOrd="0" destOrd="0" presId="urn:microsoft.com/office/officeart/2005/8/layout/venn1"/>
    <dgm:cxn modelId="{480C50E5-461A-417F-8608-BB3E81E56528}" type="presOf" srcId="{ECB7F021-51DF-47AA-827D-42190FCF2726}" destId="{11BD48D5-7E97-4CF8-A5EE-6CC7358EAD8E}" srcOrd="0" destOrd="0" presId="urn:microsoft.com/office/officeart/2005/8/layout/venn1"/>
    <dgm:cxn modelId="{E4F8001E-A992-4C21-B720-124C98696634}" type="presOf" srcId="{47F585A3-F74E-46D8-9796-FA10D816FF77}" destId="{659CDEF4-1FD8-4A67-9FA2-30FBF8B5EA01}" srcOrd="0" destOrd="0" presId="urn:microsoft.com/office/officeart/2005/8/layout/venn1"/>
    <dgm:cxn modelId="{5C6C30CA-A849-4FCE-9D4D-B494AAAD7B26}" type="presOf" srcId="{74A7C7E3-DB32-47B9-91F5-167562A02B7C}" destId="{7019FF0F-A132-4164-A558-28C4446CC384}" srcOrd="0" destOrd="0" presId="urn:microsoft.com/office/officeart/2005/8/layout/venn1"/>
    <dgm:cxn modelId="{63BC1693-6A40-4FD5-A855-2F83A3E6A09C}" srcId="{283ADF43-B7F8-4751-8E7A-32F15AB5C468}" destId="{BD15DD66-C1DB-45BD-8792-979FC65FDA01}" srcOrd="1" destOrd="0" parTransId="{DA5B4221-B806-451D-BD46-79A4D13139CF}" sibTransId="{C412095C-863D-4753-BD2A-FE91C3B42A10}"/>
    <dgm:cxn modelId="{C496D1F7-4780-4051-BE00-F8D42C6A32CF}" srcId="{283ADF43-B7F8-4751-8E7A-32F15AB5C468}" destId="{ECB7F021-51DF-47AA-827D-42190FCF2726}" srcOrd="2" destOrd="0" parTransId="{8C0A88B3-1199-40D5-B8BF-127544F56992}" sibTransId="{CD156B4A-A675-420F-B750-297C0AD1FC8E}"/>
    <dgm:cxn modelId="{32DBD4BC-F192-460E-A68E-CCB4B0A49784}" srcId="{283ADF43-B7F8-4751-8E7A-32F15AB5C468}" destId="{E8170668-F045-4E16-8521-A90C6C5A12B3}" srcOrd="4" destOrd="0" parTransId="{3DFC1E43-02AF-42E8-84C5-E93AE6653EAC}" sibTransId="{67061989-8ED2-4A65-BD89-FEE653327728}"/>
    <dgm:cxn modelId="{5CF5216F-38FE-42C7-BFF9-895209F69593}" type="presOf" srcId="{BD15DD66-C1DB-45BD-8792-979FC65FDA01}" destId="{25B284F8-59E8-4212-AB6B-42C77E4408E3}" srcOrd="0" destOrd="0" presId="urn:microsoft.com/office/officeart/2005/8/layout/venn1"/>
    <dgm:cxn modelId="{1D669C20-DAAF-4DF2-88BC-13AA4FB071F4}" type="presParOf" srcId="{66798969-14F9-48A3-A1D2-0C33794943CE}" destId="{E79CDF29-2A88-48E6-821A-82B8345885FA}" srcOrd="0" destOrd="0" presId="urn:microsoft.com/office/officeart/2005/8/layout/venn1"/>
    <dgm:cxn modelId="{ACE33E73-2E08-41A2-8ED9-FAB1C070EE56}" type="presParOf" srcId="{66798969-14F9-48A3-A1D2-0C33794943CE}" destId="{7019FF0F-A132-4164-A558-28C4446CC384}" srcOrd="1" destOrd="0" presId="urn:microsoft.com/office/officeart/2005/8/layout/venn1"/>
    <dgm:cxn modelId="{B6465815-F004-41B2-9CE8-285F73D3165C}" type="presParOf" srcId="{66798969-14F9-48A3-A1D2-0C33794943CE}" destId="{113C14DC-3145-4270-B908-384CE342EFCB}" srcOrd="2" destOrd="0" presId="urn:microsoft.com/office/officeart/2005/8/layout/venn1"/>
    <dgm:cxn modelId="{27F46E03-DBB7-41A2-935B-F202D78EF96A}" type="presParOf" srcId="{66798969-14F9-48A3-A1D2-0C33794943CE}" destId="{25B284F8-59E8-4212-AB6B-42C77E4408E3}" srcOrd="3" destOrd="0" presId="urn:microsoft.com/office/officeart/2005/8/layout/venn1"/>
    <dgm:cxn modelId="{AA654551-FABB-4324-ABE9-31632EDCDAEF}" type="presParOf" srcId="{66798969-14F9-48A3-A1D2-0C33794943CE}" destId="{F10CCF4F-B9E2-4B83-B2BF-2D2B0E437EE6}" srcOrd="4" destOrd="0" presId="urn:microsoft.com/office/officeart/2005/8/layout/venn1"/>
    <dgm:cxn modelId="{6677B5FE-A66B-4459-AD88-4ACCF4EA4382}" type="presParOf" srcId="{66798969-14F9-48A3-A1D2-0C33794943CE}" destId="{11BD48D5-7E97-4CF8-A5EE-6CC7358EAD8E}" srcOrd="5" destOrd="0" presId="urn:microsoft.com/office/officeart/2005/8/layout/venn1"/>
    <dgm:cxn modelId="{B3F356BC-4294-436D-953A-8D8999A352C9}" type="presParOf" srcId="{66798969-14F9-48A3-A1D2-0C33794943CE}" destId="{9DE6E7ED-4ED7-4BFA-92F5-C101765F9D79}" srcOrd="6" destOrd="0" presId="urn:microsoft.com/office/officeart/2005/8/layout/venn1"/>
    <dgm:cxn modelId="{22335257-1350-4138-ABA5-4736E4BF5CB3}" type="presParOf" srcId="{66798969-14F9-48A3-A1D2-0C33794943CE}" destId="{659CDEF4-1FD8-4A67-9FA2-30FBF8B5EA01}" srcOrd="7" destOrd="0" presId="urn:microsoft.com/office/officeart/2005/8/layout/venn1"/>
    <dgm:cxn modelId="{C13B62C6-7E74-40ED-9DA4-55B2D8E9E4A0}" type="presParOf" srcId="{66798969-14F9-48A3-A1D2-0C33794943CE}" destId="{C464EA7D-281D-416B-9490-43A061CD1C81}" srcOrd="8" destOrd="0" presId="urn:microsoft.com/office/officeart/2005/8/layout/venn1"/>
    <dgm:cxn modelId="{FE28E49B-6F8D-4108-B895-DF377273E304}" type="presParOf" srcId="{66798969-14F9-48A3-A1D2-0C33794943CE}" destId="{C486DE89-1BCD-4374-9851-7D2C5E734C32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F1B252-71F1-40D8-BB9C-777F6125116A}" type="doc">
      <dgm:prSet loTypeId="urn:microsoft.com/office/officeart/2005/8/layout/radial6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h-TH"/>
        </a:p>
      </dgm:t>
    </dgm:pt>
    <dgm:pt modelId="{B647D5CE-4783-45D7-B1D5-B709A90CFCEE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h-TH" sz="1400" b="1" dirty="0" smtClean="0">
              <a:latin typeface="Browallia New" pitchFamily="34" charset="-34"/>
              <a:cs typeface="Browallia New" pitchFamily="34" charset="-34"/>
            </a:rPr>
            <a:t>วิสัยทัศน์ กรอบยุทธศาสตร์ และข้อกำหนดของแผนแม่บทฯ</a:t>
          </a:r>
          <a:endParaRPr lang="th-TH" sz="1400" b="1" dirty="0">
            <a:latin typeface="Browallia New" pitchFamily="34" charset="-34"/>
            <a:cs typeface="Browallia New" pitchFamily="34" charset="-34"/>
          </a:endParaRPr>
        </a:p>
      </dgm:t>
    </dgm:pt>
    <dgm:pt modelId="{F00BCC0F-0195-47C0-BA30-EC1253F1F29F}" type="parTrans" cxnId="{B55897D6-369A-46F2-8D70-B5C5826CA4B4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gm:t>
    </dgm:pt>
    <dgm:pt modelId="{F66B9B43-3966-46C7-BAE7-090498F17109}" type="sibTrans" cxnId="{B55897D6-369A-46F2-8D70-B5C5826CA4B4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gm:t>
    </dgm:pt>
    <dgm:pt modelId="{C29DB226-B841-4A7B-9C27-40A0AE575D02}">
      <dgm:prSet phldrT="[Text]" custT="1"/>
      <dgm:spPr/>
      <dgm:t>
        <a:bodyPr/>
        <a:lstStyle/>
        <a:p>
          <a:r>
            <a:rPr lang="en-US" sz="1400" b="1" dirty="0" smtClean="0">
              <a:latin typeface="Browallia New" pitchFamily="34" charset="-34"/>
              <a:cs typeface="Browallia New" pitchFamily="34" charset="-34"/>
            </a:rPr>
            <a:t>SO: </a:t>
          </a:r>
          <a:r>
            <a:rPr lang="en-US" sz="1200" b="1" dirty="0" smtClean="0">
              <a:latin typeface="Browallia New" pitchFamily="34" charset="-34"/>
              <a:cs typeface="Browallia New" pitchFamily="34" charset="-34"/>
            </a:rPr>
            <a:t>Advancement</a:t>
          </a:r>
          <a:endParaRPr lang="th-TH" sz="1200" b="1" dirty="0">
            <a:latin typeface="Browallia New" pitchFamily="34" charset="-34"/>
            <a:cs typeface="Browallia New" pitchFamily="34" charset="-34"/>
          </a:endParaRPr>
        </a:p>
      </dgm:t>
    </dgm:pt>
    <dgm:pt modelId="{7967CF16-21A1-4CC9-AB96-86DBCF905B83}" type="parTrans" cxnId="{779F8006-292A-466E-A472-00DD31D2CB1D}">
      <dgm:prSet custT="1"/>
      <dgm:spPr/>
      <dgm:t>
        <a:bodyPr/>
        <a:lstStyle/>
        <a:p>
          <a:endParaRPr lang="th-TH" sz="1400" b="1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gm:t>
    </dgm:pt>
    <dgm:pt modelId="{2014FE65-ED90-4ED4-8DB0-44BAACC899E9}" type="sibTrans" cxnId="{779F8006-292A-466E-A472-00DD31D2CB1D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gm:t>
    </dgm:pt>
    <dgm:pt modelId="{7094722B-4868-491C-9F02-A025FD3374EA}">
      <dgm:prSet phldrT="[Text]" custT="1"/>
      <dgm:spPr/>
      <dgm:t>
        <a:bodyPr/>
        <a:lstStyle/>
        <a:p>
          <a:r>
            <a:rPr lang="en-US" sz="1400" b="1" dirty="0" smtClean="0">
              <a:latin typeface="Browallia New" pitchFamily="34" charset="-34"/>
              <a:cs typeface="Browallia New" pitchFamily="34" charset="-34"/>
            </a:rPr>
            <a:t>WO: </a:t>
          </a:r>
          <a:r>
            <a:rPr lang="en-US" sz="1200" b="1" dirty="0" smtClean="0">
              <a:latin typeface="Browallia New" pitchFamily="34" charset="-34"/>
              <a:cs typeface="Browallia New" pitchFamily="34" charset="-34"/>
            </a:rPr>
            <a:t>Overcome weakness</a:t>
          </a:r>
          <a:endParaRPr lang="th-TH" sz="1200" b="1" dirty="0">
            <a:latin typeface="Browallia New" pitchFamily="34" charset="-34"/>
            <a:cs typeface="Browallia New" pitchFamily="34" charset="-34"/>
          </a:endParaRPr>
        </a:p>
      </dgm:t>
    </dgm:pt>
    <dgm:pt modelId="{C110D2A1-C46F-4F3D-9C36-BF12726B3A63}" type="parTrans" cxnId="{23469EAA-A358-47C2-B022-3AC698E21BBD}">
      <dgm:prSet custT="1"/>
      <dgm:spPr/>
      <dgm:t>
        <a:bodyPr/>
        <a:lstStyle/>
        <a:p>
          <a:endParaRPr lang="th-TH" sz="1400" b="1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gm:t>
    </dgm:pt>
    <dgm:pt modelId="{AD2C9008-1DF8-44C8-9916-77BF70719E2A}" type="sibTrans" cxnId="{23469EAA-A358-47C2-B022-3AC698E21BBD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gm:t>
    </dgm:pt>
    <dgm:pt modelId="{4234C6AC-CE5A-4F44-B871-5A6E9FB183F7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400" b="1" dirty="0" smtClean="0">
              <a:latin typeface="Browallia New" pitchFamily="34" charset="-34"/>
              <a:cs typeface="Browallia New" pitchFamily="34" charset="-34"/>
            </a:rPr>
            <a:t>WT: </a:t>
          </a:r>
        </a:p>
        <a:p>
          <a:pPr>
            <a:spcAft>
              <a:spcPts val="0"/>
            </a:spcAft>
          </a:pPr>
          <a:r>
            <a:rPr lang="en-US" sz="1200" b="1" dirty="0" smtClean="0">
              <a:latin typeface="Browallia New" pitchFamily="34" charset="-34"/>
              <a:cs typeface="Browallia New" pitchFamily="34" charset="-34"/>
            </a:rPr>
            <a:t>Avoid &amp; Overcome</a:t>
          </a:r>
          <a:endParaRPr lang="th-TH" sz="1200" b="1" dirty="0">
            <a:latin typeface="Browallia New" pitchFamily="34" charset="-34"/>
            <a:cs typeface="Browallia New" pitchFamily="34" charset="-34"/>
          </a:endParaRPr>
        </a:p>
      </dgm:t>
    </dgm:pt>
    <dgm:pt modelId="{645020B8-2F12-4FC2-BE09-EEDD78EA2546}" type="parTrans" cxnId="{84E309F2-CDC3-4882-B5D3-7560FD202D72}">
      <dgm:prSet custT="1"/>
      <dgm:spPr/>
      <dgm:t>
        <a:bodyPr/>
        <a:lstStyle/>
        <a:p>
          <a:endParaRPr lang="th-TH" sz="1400" b="1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gm:t>
    </dgm:pt>
    <dgm:pt modelId="{6D1E9058-DC87-4BCD-8B4D-5D901A932867}" type="sibTrans" cxnId="{84E309F2-CDC3-4882-B5D3-7560FD202D72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gm:t>
    </dgm:pt>
    <dgm:pt modelId="{1F4041D0-6E1B-4FA7-A0C6-4E08B6F21D50}">
      <dgm:prSet phldrT="[Text]" custT="1"/>
      <dgm:spPr/>
      <dgm:t>
        <a:bodyPr/>
        <a:lstStyle/>
        <a:p>
          <a:r>
            <a:rPr lang="en-US" sz="1400" b="1" dirty="0" smtClean="0">
              <a:latin typeface="Browallia New" pitchFamily="34" charset="-34"/>
              <a:cs typeface="Browallia New" pitchFamily="34" charset="-34"/>
            </a:rPr>
            <a:t>ST: </a:t>
          </a:r>
        </a:p>
        <a:p>
          <a:r>
            <a:rPr lang="en-US" sz="1200" b="1" dirty="0" smtClean="0">
              <a:latin typeface="Browallia New" pitchFamily="34" charset="-34"/>
              <a:cs typeface="Browallia New" pitchFamily="34" charset="-34"/>
            </a:rPr>
            <a:t>Avoid Threat</a:t>
          </a:r>
          <a:endParaRPr lang="th-TH" sz="1200" b="1" dirty="0">
            <a:latin typeface="Browallia New" pitchFamily="34" charset="-34"/>
            <a:cs typeface="Browallia New" pitchFamily="34" charset="-34"/>
          </a:endParaRPr>
        </a:p>
      </dgm:t>
    </dgm:pt>
    <dgm:pt modelId="{5ABB6ACF-3758-4825-83DF-58D4041E6C9A}" type="parTrans" cxnId="{EA6ACAFA-E40D-4506-BBE5-82E22D3CA5DB}">
      <dgm:prSet custT="1"/>
      <dgm:spPr/>
      <dgm:t>
        <a:bodyPr/>
        <a:lstStyle/>
        <a:p>
          <a:endParaRPr lang="th-TH" sz="1400" b="1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gm:t>
    </dgm:pt>
    <dgm:pt modelId="{4CD0D44C-6012-4320-9BAE-5B872966AF92}" type="sibTrans" cxnId="{EA6ACAFA-E40D-4506-BBE5-82E22D3CA5DB}">
      <dgm:prSet/>
      <dgm:spPr/>
      <dgm:t>
        <a:bodyPr/>
        <a:lstStyle/>
        <a:p>
          <a:endParaRPr lang="th-TH" sz="1400" b="1">
            <a:solidFill>
              <a:schemeClr val="tx1"/>
            </a:solidFill>
            <a:latin typeface="Browallia New" pitchFamily="34" charset="-34"/>
            <a:cs typeface="Browallia New" pitchFamily="34" charset="-34"/>
          </a:endParaRPr>
        </a:p>
      </dgm:t>
    </dgm:pt>
    <dgm:pt modelId="{3FD34F6D-3D57-42AA-96AE-1348B4DD3A61}" type="pres">
      <dgm:prSet presAssocID="{25F1B252-71F1-40D8-BB9C-777F6125116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BD83766-4C25-4388-92F8-ED4D7BBC4994}" type="pres">
      <dgm:prSet presAssocID="{B647D5CE-4783-45D7-B1D5-B709A90CFCEE}" presName="centerShape" presStyleLbl="node0" presStyleIdx="0" presStyleCnt="1" custLinFactNeighborX="743" custLinFactNeighborY="2022"/>
      <dgm:spPr/>
      <dgm:t>
        <a:bodyPr/>
        <a:lstStyle/>
        <a:p>
          <a:endParaRPr lang="th-TH"/>
        </a:p>
      </dgm:t>
    </dgm:pt>
    <dgm:pt modelId="{1FAC296A-6709-4238-8E31-38285A6C308D}" type="pres">
      <dgm:prSet presAssocID="{C29DB226-B841-4A7B-9C27-40A0AE575D02}" presName="node" presStyleLbl="node1" presStyleIdx="0" presStyleCnt="4" custRadScaleRad="95948" custRadScaleInc="-14563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FF46E7D-C3DD-4089-BE40-F3A5F6E139B3}" type="pres">
      <dgm:prSet presAssocID="{C29DB226-B841-4A7B-9C27-40A0AE575D02}" presName="dummy" presStyleCnt="0"/>
      <dgm:spPr/>
      <dgm:t>
        <a:bodyPr/>
        <a:lstStyle/>
        <a:p>
          <a:endParaRPr lang="th-TH"/>
        </a:p>
      </dgm:t>
    </dgm:pt>
    <dgm:pt modelId="{E78F523F-0269-43CF-A6CA-53E6763A5051}" type="pres">
      <dgm:prSet presAssocID="{2014FE65-ED90-4ED4-8DB0-44BAACC899E9}" presName="sibTrans" presStyleLbl="sibTrans2D1" presStyleIdx="0" presStyleCnt="4"/>
      <dgm:spPr/>
      <dgm:t>
        <a:bodyPr/>
        <a:lstStyle/>
        <a:p>
          <a:endParaRPr lang="th-TH"/>
        </a:p>
      </dgm:t>
    </dgm:pt>
    <dgm:pt modelId="{37F8BB30-E1FA-4C19-AB9C-FB3F63FE35FB}" type="pres">
      <dgm:prSet presAssocID="{7094722B-4868-491C-9F02-A025FD3374EA}" presName="node" presStyleLbl="node1" presStyleIdx="1" presStyleCnt="4" custRadScaleRad="95949" custRadScaleInc="-15436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6CA23F6-E9EB-4E63-AD6B-57F07593D0E1}" type="pres">
      <dgm:prSet presAssocID="{7094722B-4868-491C-9F02-A025FD3374EA}" presName="dummy" presStyleCnt="0"/>
      <dgm:spPr/>
      <dgm:t>
        <a:bodyPr/>
        <a:lstStyle/>
        <a:p>
          <a:endParaRPr lang="th-TH"/>
        </a:p>
      </dgm:t>
    </dgm:pt>
    <dgm:pt modelId="{7337F0E1-2F45-4F18-A3F1-5B7EDB01F63B}" type="pres">
      <dgm:prSet presAssocID="{AD2C9008-1DF8-44C8-9916-77BF70719E2A}" presName="sibTrans" presStyleLbl="sibTrans2D1" presStyleIdx="1" presStyleCnt="4"/>
      <dgm:spPr/>
      <dgm:t>
        <a:bodyPr/>
        <a:lstStyle/>
        <a:p>
          <a:endParaRPr lang="th-TH"/>
        </a:p>
      </dgm:t>
    </dgm:pt>
    <dgm:pt modelId="{FE5205F0-5319-4DA9-AFA1-75778D75DC09}" type="pres">
      <dgm:prSet presAssocID="{4234C6AC-CE5A-4F44-B871-5A6E9FB183F7}" presName="node" presStyleLbl="node1" presStyleIdx="2" presStyleCnt="4" custRadScaleRad="99713" custRadScaleInc="-13885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0AAF3B9-EB6D-4168-8E81-D94EDEB04224}" type="pres">
      <dgm:prSet presAssocID="{4234C6AC-CE5A-4F44-B871-5A6E9FB183F7}" presName="dummy" presStyleCnt="0"/>
      <dgm:spPr/>
      <dgm:t>
        <a:bodyPr/>
        <a:lstStyle/>
        <a:p>
          <a:endParaRPr lang="th-TH"/>
        </a:p>
      </dgm:t>
    </dgm:pt>
    <dgm:pt modelId="{D9EDF06B-30A3-471C-A40F-2412F836B470}" type="pres">
      <dgm:prSet presAssocID="{6D1E9058-DC87-4BCD-8B4D-5D901A932867}" presName="sibTrans" presStyleLbl="sibTrans2D1" presStyleIdx="2" presStyleCnt="4"/>
      <dgm:spPr/>
      <dgm:t>
        <a:bodyPr/>
        <a:lstStyle/>
        <a:p>
          <a:endParaRPr lang="th-TH"/>
        </a:p>
      </dgm:t>
    </dgm:pt>
    <dgm:pt modelId="{EF1BACDC-B8E3-4BD9-991B-D149FF8C9045}" type="pres">
      <dgm:prSet presAssocID="{1F4041D0-6E1B-4FA7-A0C6-4E08B6F21D50}" presName="node" presStyleLbl="node1" presStyleIdx="3" presStyleCnt="4" custRadScaleRad="99567" custRadScaleInc="-14579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DB03850-2C79-4734-8558-9A785009560B}" type="pres">
      <dgm:prSet presAssocID="{1F4041D0-6E1B-4FA7-A0C6-4E08B6F21D50}" presName="dummy" presStyleCnt="0"/>
      <dgm:spPr/>
      <dgm:t>
        <a:bodyPr/>
        <a:lstStyle/>
        <a:p>
          <a:endParaRPr lang="th-TH"/>
        </a:p>
      </dgm:t>
    </dgm:pt>
    <dgm:pt modelId="{F62511F5-61D2-4615-A21F-36CE1415F00A}" type="pres">
      <dgm:prSet presAssocID="{4CD0D44C-6012-4320-9BAE-5B872966AF92}" presName="sibTrans" presStyleLbl="sibTrans2D1" presStyleIdx="3" presStyleCnt="4"/>
      <dgm:spPr/>
      <dgm:t>
        <a:bodyPr/>
        <a:lstStyle/>
        <a:p>
          <a:endParaRPr lang="th-TH"/>
        </a:p>
      </dgm:t>
    </dgm:pt>
  </dgm:ptLst>
  <dgm:cxnLst>
    <dgm:cxn modelId="{7A8B1A2A-C4EF-4C08-A7E9-1FBE07475C30}" type="presOf" srcId="{1F4041D0-6E1B-4FA7-A0C6-4E08B6F21D50}" destId="{EF1BACDC-B8E3-4BD9-991B-D149FF8C9045}" srcOrd="0" destOrd="0" presId="urn:microsoft.com/office/officeart/2005/8/layout/radial6"/>
    <dgm:cxn modelId="{7717DFBC-5ACD-48EA-8724-EBCB1E7E7823}" type="presOf" srcId="{C29DB226-B841-4A7B-9C27-40A0AE575D02}" destId="{1FAC296A-6709-4238-8E31-38285A6C308D}" srcOrd="0" destOrd="0" presId="urn:microsoft.com/office/officeart/2005/8/layout/radial6"/>
    <dgm:cxn modelId="{69330EEC-DAE7-4880-A552-2FA1143059FF}" type="presOf" srcId="{25F1B252-71F1-40D8-BB9C-777F6125116A}" destId="{3FD34F6D-3D57-42AA-96AE-1348B4DD3A61}" srcOrd="0" destOrd="0" presId="urn:microsoft.com/office/officeart/2005/8/layout/radial6"/>
    <dgm:cxn modelId="{8265654C-62C3-4598-9687-070D5B4825C6}" type="presOf" srcId="{4CD0D44C-6012-4320-9BAE-5B872966AF92}" destId="{F62511F5-61D2-4615-A21F-36CE1415F00A}" srcOrd="0" destOrd="0" presId="urn:microsoft.com/office/officeart/2005/8/layout/radial6"/>
    <dgm:cxn modelId="{BF981C82-297E-4941-B5E6-3C9B59EA840E}" type="presOf" srcId="{4234C6AC-CE5A-4F44-B871-5A6E9FB183F7}" destId="{FE5205F0-5319-4DA9-AFA1-75778D75DC09}" srcOrd="0" destOrd="0" presId="urn:microsoft.com/office/officeart/2005/8/layout/radial6"/>
    <dgm:cxn modelId="{90AB9E44-3861-49D5-8486-4F01DD6A2FD3}" type="presOf" srcId="{B647D5CE-4783-45D7-B1D5-B709A90CFCEE}" destId="{FBD83766-4C25-4388-92F8-ED4D7BBC4994}" srcOrd="0" destOrd="0" presId="urn:microsoft.com/office/officeart/2005/8/layout/radial6"/>
    <dgm:cxn modelId="{E8563025-1CF3-4E08-823C-C25FCC9D6EBC}" type="presOf" srcId="{2014FE65-ED90-4ED4-8DB0-44BAACC899E9}" destId="{E78F523F-0269-43CF-A6CA-53E6763A5051}" srcOrd="0" destOrd="0" presId="urn:microsoft.com/office/officeart/2005/8/layout/radial6"/>
    <dgm:cxn modelId="{B55897D6-369A-46F2-8D70-B5C5826CA4B4}" srcId="{25F1B252-71F1-40D8-BB9C-777F6125116A}" destId="{B647D5CE-4783-45D7-B1D5-B709A90CFCEE}" srcOrd="0" destOrd="0" parTransId="{F00BCC0F-0195-47C0-BA30-EC1253F1F29F}" sibTransId="{F66B9B43-3966-46C7-BAE7-090498F17109}"/>
    <dgm:cxn modelId="{8A67103D-9890-4229-97DF-9F0FF6461B03}" type="presOf" srcId="{AD2C9008-1DF8-44C8-9916-77BF70719E2A}" destId="{7337F0E1-2F45-4F18-A3F1-5B7EDB01F63B}" srcOrd="0" destOrd="0" presId="urn:microsoft.com/office/officeart/2005/8/layout/radial6"/>
    <dgm:cxn modelId="{23469EAA-A358-47C2-B022-3AC698E21BBD}" srcId="{B647D5CE-4783-45D7-B1D5-B709A90CFCEE}" destId="{7094722B-4868-491C-9F02-A025FD3374EA}" srcOrd="1" destOrd="0" parTransId="{C110D2A1-C46F-4F3D-9C36-BF12726B3A63}" sibTransId="{AD2C9008-1DF8-44C8-9916-77BF70719E2A}"/>
    <dgm:cxn modelId="{AD6C2B25-5E88-4B06-8A2A-6367817932B5}" type="presOf" srcId="{7094722B-4868-491C-9F02-A025FD3374EA}" destId="{37F8BB30-E1FA-4C19-AB9C-FB3F63FE35FB}" srcOrd="0" destOrd="0" presId="urn:microsoft.com/office/officeart/2005/8/layout/radial6"/>
    <dgm:cxn modelId="{9957D887-CBB7-47AD-A8F2-9358F58E80D0}" type="presOf" srcId="{6D1E9058-DC87-4BCD-8B4D-5D901A932867}" destId="{D9EDF06B-30A3-471C-A40F-2412F836B470}" srcOrd="0" destOrd="0" presId="urn:microsoft.com/office/officeart/2005/8/layout/radial6"/>
    <dgm:cxn modelId="{EA6ACAFA-E40D-4506-BBE5-82E22D3CA5DB}" srcId="{B647D5CE-4783-45D7-B1D5-B709A90CFCEE}" destId="{1F4041D0-6E1B-4FA7-A0C6-4E08B6F21D50}" srcOrd="3" destOrd="0" parTransId="{5ABB6ACF-3758-4825-83DF-58D4041E6C9A}" sibTransId="{4CD0D44C-6012-4320-9BAE-5B872966AF92}"/>
    <dgm:cxn modelId="{84E309F2-CDC3-4882-B5D3-7560FD202D72}" srcId="{B647D5CE-4783-45D7-B1D5-B709A90CFCEE}" destId="{4234C6AC-CE5A-4F44-B871-5A6E9FB183F7}" srcOrd="2" destOrd="0" parTransId="{645020B8-2F12-4FC2-BE09-EEDD78EA2546}" sibTransId="{6D1E9058-DC87-4BCD-8B4D-5D901A932867}"/>
    <dgm:cxn modelId="{779F8006-292A-466E-A472-00DD31D2CB1D}" srcId="{B647D5CE-4783-45D7-B1D5-B709A90CFCEE}" destId="{C29DB226-B841-4A7B-9C27-40A0AE575D02}" srcOrd="0" destOrd="0" parTransId="{7967CF16-21A1-4CC9-AB96-86DBCF905B83}" sibTransId="{2014FE65-ED90-4ED4-8DB0-44BAACC899E9}"/>
    <dgm:cxn modelId="{BD6E3314-3C32-4897-9EDD-58A70FCB89DC}" type="presParOf" srcId="{3FD34F6D-3D57-42AA-96AE-1348B4DD3A61}" destId="{FBD83766-4C25-4388-92F8-ED4D7BBC4994}" srcOrd="0" destOrd="0" presId="urn:microsoft.com/office/officeart/2005/8/layout/radial6"/>
    <dgm:cxn modelId="{E184C76F-E618-4D18-9717-15A32A599DE4}" type="presParOf" srcId="{3FD34F6D-3D57-42AA-96AE-1348B4DD3A61}" destId="{1FAC296A-6709-4238-8E31-38285A6C308D}" srcOrd="1" destOrd="0" presId="urn:microsoft.com/office/officeart/2005/8/layout/radial6"/>
    <dgm:cxn modelId="{7D0FEB6F-1C02-4EC6-AD0F-ABCEE5D58E99}" type="presParOf" srcId="{3FD34F6D-3D57-42AA-96AE-1348B4DD3A61}" destId="{8FF46E7D-C3DD-4089-BE40-F3A5F6E139B3}" srcOrd="2" destOrd="0" presId="urn:microsoft.com/office/officeart/2005/8/layout/radial6"/>
    <dgm:cxn modelId="{A1E03E78-4B5B-4DE6-AD72-AA615E763264}" type="presParOf" srcId="{3FD34F6D-3D57-42AA-96AE-1348B4DD3A61}" destId="{E78F523F-0269-43CF-A6CA-53E6763A5051}" srcOrd="3" destOrd="0" presId="urn:microsoft.com/office/officeart/2005/8/layout/radial6"/>
    <dgm:cxn modelId="{2813A90B-57B8-40E2-91D4-0A41D4DBB554}" type="presParOf" srcId="{3FD34F6D-3D57-42AA-96AE-1348B4DD3A61}" destId="{37F8BB30-E1FA-4C19-AB9C-FB3F63FE35FB}" srcOrd="4" destOrd="0" presId="urn:microsoft.com/office/officeart/2005/8/layout/radial6"/>
    <dgm:cxn modelId="{4A6FC68D-F549-4B65-BBDF-0BA96DEC6919}" type="presParOf" srcId="{3FD34F6D-3D57-42AA-96AE-1348B4DD3A61}" destId="{C6CA23F6-E9EB-4E63-AD6B-57F07593D0E1}" srcOrd="5" destOrd="0" presId="urn:microsoft.com/office/officeart/2005/8/layout/radial6"/>
    <dgm:cxn modelId="{B7FFBA3F-B835-4AAD-A52D-E7AAA07269D8}" type="presParOf" srcId="{3FD34F6D-3D57-42AA-96AE-1348B4DD3A61}" destId="{7337F0E1-2F45-4F18-A3F1-5B7EDB01F63B}" srcOrd="6" destOrd="0" presId="urn:microsoft.com/office/officeart/2005/8/layout/radial6"/>
    <dgm:cxn modelId="{1F99AA50-352B-4ACF-B272-F8A8C23B9DC5}" type="presParOf" srcId="{3FD34F6D-3D57-42AA-96AE-1348B4DD3A61}" destId="{FE5205F0-5319-4DA9-AFA1-75778D75DC09}" srcOrd="7" destOrd="0" presId="urn:microsoft.com/office/officeart/2005/8/layout/radial6"/>
    <dgm:cxn modelId="{5B4D152B-26D1-46E0-B404-F69E16177D82}" type="presParOf" srcId="{3FD34F6D-3D57-42AA-96AE-1348B4DD3A61}" destId="{90AAF3B9-EB6D-4168-8E81-D94EDEB04224}" srcOrd="8" destOrd="0" presId="urn:microsoft.com/office/officeart/2005/8/layout/radial6"/>
    <dgm:cxn modelId="{176E185D-F7C0-4D6E-A015-2FD6BF65B228}" type="presParOf" srcId="{3FD34F6D-3D57-42AA-96AE-1348B4DD3A61}" destId="{D9EDF06B-30A3-471C-A40F-2412F836B470}" srcOrd="9" destOrd="0" presId="urn:microsoft.com/office/officeart/2005/8/layout/radial6"/>
    <dgm:cxn modelId="{95EF636E-418D-49FB-ACBF-EB871AA6C25C}" type="presParOf" srcId="{3FD34F6D-3D57-42AA-96AE-1348B4DD3A61}" destId="{EF1BACDC-B8E3-4BD9-991B-D149FF8C9045}" srcOrd="10" destOrd="0" presId="urn:microsoft.com/office/officeart/2005/8/layout/radial6"/>
    <dgm:cxn modelId="{53B933A3-2107-4503-9A26-192C7204C797}" type="presParOf" srcId="{3FD34F6D-3D57-42AA-96AE-1348B4DD3A61}" destId="{EDB03850-2C79-4734-8558-9A785009560B}" srcOrd="11" destOrd="0" presId="urn:microsoft.com/office/officeart/2005/8/layout/radial6"/>
    <dgm:cxn modelId="{408122D7-505A-4D0A-AC75-66141BD58AFE}" type="presParOf" srcId="{3FD34F6D-3D57-42AA-96AE-1348B4DD3A61}" destId="{F62511F5-61D2-4615-A21F-36CE1415F00A}" srcOrd="12" destOrd="0" presId="urn:microsoft.com/office/officeart/2005/8/layout/radial6"/>
  </dgm:cxnLst>
  <dgm:bg>
    <a:solidFill>
      <a:srgbClr val="FFFFCC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62A242-D8A5-4C8D-953D-B1CE5C97F782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h-TH"/>
        </a:p>
      </dgm:t>
    </dgm:pt>
    <dgm:pt modelId="{7D6C37B9-91C9-493C-B32B-5DF6BDC24CA5}">
      <dgm:prSet phldrT="[Text]" custT="1"/>
      <dgm:spPr>
        <a:solidFill>
          <a:schemeClr val="bg2"/>
        </a:solidFill>
      </dgm:spPr>
      <dgm:t>
        <a:bodyPr/>
        <a:lstStyle/>
        <a:p>
          <a:r>
            <a:rPr lang="th-TH" sz="1400" b="1" dirty="0" smtClean="0"/>
            <a:t>การรับมือกับความผันผวนของราคาน้ำมัน ความขัดแย้งระหว่างประเทศ ความเปราะบางของเศรษฐกิจโลก และโอกาสจาก </a:t>
          </a:r>
          <a:r>
            <a:rPr lang="en-US" sz="1400" b="1" dirty="0" smtClean="0"/>
            <a:t>AEC</a:t>
          </a:r>
          <a:endParaRPr lang="th-TH" sz="1400" b="1" dirty="0"/>
        </a:p>
      </dgm:t>
    </dgm:pt>
    <dgm:pt modelId="{6A8E2CE6-6FD0-4AAE-9CF8-BB518438A8AE}" type="parTrans" cxnId="{B225E1CC-BD0D-4A33-9C63-F5A5238F5681}">
      <dgm:prSet/>
      <dgm:spPr/>
      <dgm:t>
        <a:bodyPr/>
        <a:lstStyle/>
        <a:p>
          <a:endParaRPr lang="th-TH" sz="1400" b="1"/>
        </a:p>
      </dgm:t>
    </dgm:pt>
    <dgm:pt modelId="{AE0EC235-ABC7-4044-A606-91AE449A83D6}" type="sibTrans" cxnId="{B225E1CC-BD0D-4A33-9C63-F5A5238F5681}">
      <dgm:prSet/>
      <dgm:spPr/>
      <dgm:t>
        <a:bodyPr/>
        <a:lstStyle/>
        <a:p>
          <a:endParaRPr lang="th-TH" sz="1400" b="1"/>
        </a:p>
      </dgm:t>
    </dgm:pt>
    <dgm:pt modelId="{981AB427-6247-46F8-BF1E-74F53810C257}">
      <dgm:prSet phldrT="[Text]" custT="1"/>
      <dgm:spPr>
        <a:solidFill>
          <a:schemeClr val="bg2"/>
        </a:solidFill>
      </dgm:spPr>
      <dgm:t>
        <a:bodyPr/>
        <a:lstStyle/>
        <a:p>
          <a:r>
            <a:rPr lang="th-TH" sz="1400" b="1" dirty="0" smtClean="0"/>
            <a:t>การสร้างความต่อเนื่องของการพัฒนาภายใต้สภาพแวดล้อมที่มีปัจจัยด้านการเมืองเข้ามาเกี่ยวข้อง</a:t>
          </a:r>
          <a:endParaRPr lang="th-TH" sz="1400" b="1" dirty="0"/>
        </a:p>
      </dgm:t>
    </dgm:pt>
    <dgm:pt modelId="{4E892CFA-F1BC-4BD6-8C6B-C716FDCA6A05}" type="parTrans" cxnId="{C475081E-3F24-412F-91F0-B05078587F86}">
      <dgm:prSet/>
      <dgm:spPr/>
      <dgm:t>
        <a:bodyPr/>
        <a:lstStyle/>
        <a:p>
          <a:endParaRPr lang="th-TH" sz="1400" b="1"/>
        </a:p>
      </dgm:t>
    </dgm:pt>
    <dgm:pt modelId="{D0F762C3-3103-47AB-87DD-948B26AD8D5B}" type="sibTrans" cxnId="{C475081E-3F24-412F-91F0-B05078587F86}">
      <dgm:prSet/>
      <dgm:spPr/>
      <dgm:t>
        <a:bodyPr/>
        <a:lstStyle/>
        <a:p>
          <a:endParaRPr lang="th-TH" sz="1400" b="1"/>
        </a:p>
      </dgm:t>
    </dgm:pt>
    <dgm:pt modelId="{6C1C2772-DE75-4091-86D7-789817D757AF}">
      <dgm:prSet phldrT="[Text]" custT="1"/>
      <dgm:spPr>
        <a:solidFill>
          <a:schemeClr val="bg2"/>
        </a:solidFill>
      </dgm:spPr>
      <dgm:t>
        <a:bodyPr/>
        <a:lstStyle/>
        <a:p>
          <a:r>
            <a:rPr lang="th-TH" sz="1400" b="1" dirty="0" smtClean="0"/>
            <a:t>การสร้างความเป็นเอกภาพภายใต้โครงสร้างและระบบการทำงานในปัจจุบัน</a:t>
          </a:r>
          <a:endParaRPr lang="th-TH" sz="1400" b="1" dirty="0"/>
        </a:p>
      </dgm:t>
    </dgm:pt>
    <dgm:pt modelId="{A74CA2C8-F326-4AAB-AEDC-B645A2F84B31}" type="parTrans" cxnId="{F0F91ED2-B791-4AD7-AABD-29DFBA0435BB}">
      <dgm:prSet/>
      <dgm:spPr/>
      <dgm:t>
        <a:bodyPr/>
        <a:lstStyle/>
        <a:p>
          <a:endParaRPr lang="th-TH" sz="1400" b="1"/>
        </a:p>
      </dgm:t>
    </dgm:pt>
    <dgm:pt modelId="{6200C345-6153-4E9D-B198-509272A97B25}" type="sibTrans" cxnId="{F0F91ED2-B791-4AD7-AABD-29DFBA0435BB}">
      <dgm:prSet/>
      <dgm:spPr/>
      <dgm:t>
        <a:bodyPr/>
        <a:lstStyle/>
        <a:p>
          <a:endParaRPr lang="th-TH" sz="1400" b="1"/>
        </a:p>
      </dgm:t>
    </dgm:pt>
    <dgm:pt modelId="{99394C19-DEAA-4966-A65E-A4DAA917BBA8}">
      <dgm:prSet phldrT="[Text]" custT="1"/>
      <dgm:spPr>
        <a:solidFill>
          <a:schemeClr val="bg2"/>
        </a:solidFill>
      </dgm:spPr>
      <dgm:t>
        <a:bodyPr/>
        <a:lstStyle/>
        <a:p>
          <a:r>
            <a:rPr lang="th-TH" sz="1400" b="1" dirty="0" smtClean="0"/>
            <a:t>การสร้างการยอมรับ และแก้ปัญหาความขัดแย้งในโครงการพลังงาน และผลกระทบสิ่งแวดล้อม</a:t>
          </a:r>
          <a:endParaRPr lang="th-TH" sz="1400" b="1" dirty="0"/>
        </a:p>
      </dgm:t>
    </dgm:pt>
    <dgm:pt modelId="{E05AB827-958E-4746-A1BD-32FA1767DB29}" type="parTrans" cxnId="{0C63AA49-1479-4F43-BA2A-8DD881A64653}">
      <dgm:prSet/>
      <dgm:spPr/>
      <dgm:t>
        <a:bodyPr/>
        <a:lstStyle/>
        <a:p>
          <a:endParaRPr lang="th-TH" sz="1400" b="1"/>
        </a:p>
      </dgm:t>
    </dgm:pt>
    <dgm:pt modelId="{B144B8B4-3C76-4913-8C9E-E39771061661}" type="sibTrans" cxnId="{0C63AA49-1479-4F43-BA2A-8DD881A64653}">
      <dgm:prSet/>
      <dgm:spPr/>
      <dgm:t>
        <a:bodyPr/>
        <a:lstStyle/>
        <a:p>
          <a:endParaRPr lang="th-TH" sz="1400" b="1"/>
        </a:p>
      </dgm:t>
    </dgm:pt>
    <dgm:pt modelId="{143BBA36-6F77-46DD-9A3A-0EE7C47CE1ED}">
      <dgm:prSet phldrT="[Text]" custT="1"/>
      <dgm:spPr>
        <a:solidFill>
          <a:schemeClr val="bg2"/>
        </a:solidFill>
      </dgm:spPr>
      <dgm:t>
        <a:bodyPr/>
        <a:lstStyle/>
        <a:p>
          <a:r>
            <a:rPr lang="th-TH" sz="1400" b="1" dirty="0" smtClean="0"/>
            <a:t>การสร้างความมั่นคงทางพลังงาน ภายใต้สถานการณ์ที่มีความต้องการพลังงานเพิ่มขึ้นภายใต้ทรัพยากรที่จำกัด</a:t>
          </a:r>
          <a:endParaRPr lang="th-TH" sz="1400" b="1" dirty="0"/>
        </a:p>
      </dgm:t>
    </dgm:pt>
    <dgm:pt modelId="{1C6531D6-D878-42FF-9C29-8EAF3A29EC18}" type="parTrans" cxnId="{6111AD76-0CDC-4231-AEEE-099D10468A66}">
      <dgm:prSet/>
      <dgm:spPr/>
      <dgm:t>
        <a:bodyPr/>
        <a:lstStyle/>
        <a:p>
          <a:endParaRPr lang="th-TH" sz="1400" b="1"/>
        </a:p>
      </dgm:t>
    </dgm:pt>
    <dgm:pt modelId="{A2C138A6-8E2C-4540-A1DF-6506C4A6BDEA}" type="sibTrans" cxnId="{6111AD76-0CDC-4231-AEEE-099D10468A66}">
      <dgm:prSet/>
      <dgm:spPr/>
      <dgm:t>
        <a:bodyPr/>
        <a:lstStyle/>
        <a:p>
          <a:endParaRPr lang="th-TH" sz="1400" b="1"/>
        </a:p>
      </dgm:t>
    </dgm:pt>
    <dgm:pt modelId="{364C7C57-A272-45EE-80CB-C35F42D0B7E2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th-TH" sz="2000" b="1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rPr>
            <a:t>ร่างวิสัยทัศน์</a:t>
          </a:r>
        </a:p>
        <a:p>
          <a:r>
            <a:rPr lang="th-TH" sz="1800" b="1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rPr>
            <a:t>ทุกภาคส่วนร่วมขับเคลื่อนพลังงานคู่เศรษฐกิจคาร์บอนต่ำ สร้างรายได้ให้ประเทศและกระจายสู่สังคมอย่างทั่วถึง มีภูมิคุ้มกันต่อวิกฤติพลังงานโลก </a:t>
          </a:r>
          <a:endParaRPr lang="th-TH" sz="1800" b="1" dirty="0"/>
        </a:p>
      </dgm:t>
    </dgm:pt>
    <dgm:pt modelId="{7355E9E5-B83A-4D0D-B03A-B9C2D1C63E66}" type="parTrans" cxnId="{AE078AE4-A9EE-4314-A6C3-89381F300F5D}">
      <dgm:prSet/>
      <dgm:spPr/>
      <dgm:t>
        <a:bodyPr/>
        <a:lstStyle/>
        <a:p>
          <a:endParaRPr lang="th-TH" sz="1400"/>
        </a:p>
      </dgm:t>
    </dgm:pt>
    <dgm:pt modelId="{AF865F51-876E-4B74-8AFE-06E3287246BE}" type="sibTrans" cxnId="{AE078AE4-A9EE-4314-A6C3-89381F300F5D}">
      <dgm:prSet/>
      <dgm:spPr/>
      <dgm:t>
        <a:bodyPr/>
        <a:lstStyle/>
        <a:p>
          <a:endParaRPr lang="th-TH" sz="1400"/>
        </a:p>
      </dgm:t>
    </dgm:pt>
    <dgm:pt modelId="{F9C9E5B0-7EE5-4F14-92CB-E88E2C913100}" type="pres">
      <dgm:prSet presAssocID="{E062A242-D8A5-4C8D-953D-B1CE5C97F7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8B60F60-D70E-423F-9A31-4626669AE9F3}" type="pres">
      <dgm:prSet presAssocID="{364C7C57-A272-45EE-80CB-C35F42D0B7E2}" presName="centerShape" presStyleLbl="node0" presStyleIdx="0" presStyleCnt="1" custScaleX="117293" custScaleY="119425"/>
      <dgm:spPr/>
      <dgm:t>
        <a:bodyPr/>
        <a:lstStyle/>
        <a:p>
          <a:endParaRPr lang="th-TH"/>
        </a:p>
      </dgm:t>
    </dgm:pt>
    <dgm:pt modelId="{885EDC73-6240-492A-BCBD-5FBE3BA4CB97}" type="pres">
      <dgm:prSet presAssocID="{7D6C37B9-91C9-493C-B32B-5DF6BDC24CA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D1C53A1-2CBA-452F-ADE7-AFDBBB9C9847}" type="pres">
      <dgm:prSet presAssocID="{7D6C37B9-91C9-493C-B32B-5DF6BDC24CA5}" presName="dummy" presStyleCnt="0"/>
      <dgm:spPr/>
    </dgm:pt>
    <dgm:pt modelId="{C4448288-046A-4420-B67D-D4F9B648CAF3}" type="pres">
      <dgm:prSet presAssocID="{AE0EC235-ABC7-4044-A606-91AE449A83D6}" presName="sibTrans" presStyleLbl="sibTrans2D1" presStyleIdx="0" presStyleCnt="5"/>
      <dgm:spPr/>
      <dgm:t>
        <a:bodyPr/>
        <a:lstStyle/>
        <a:p>
          <a:endParaRPr lang="th-TH"/>
        </a:p>
      </dgm:t>
    </dgm:pt>
    <dgm:pt modelId="{D9B77737-BF97-4DF3-8111-118F1F2CE2E8}" type="pres">
      <dgm:prSet presAssocID="{981AB427-6247-46F8-BF1E-74F53810C25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C357A81-DB3A-422A-9238-9BBF3BFDFBC7}" type="pres">
      <dgm:prSet presAssocID="{981AB427-6247-46F8-BF1E-74F53810C257}" presName="dummy" presStyleCnt="0"/>
      <dgm:spPr/>
    </dgm:pt>
    <dgm:pt modelId="{90C4B0D9-F086-468C-88AA-F826B39568F3}" type="pres">
      <dgm:prSet presAssocID="{D0F762C3-3103-47AB-87DD-948B26AD8D5B}" presName="sibTrans" presStyleLbl="sibTrans2D1" presStyleIdx="1" presStyleCnt="5"/>
      <dgm:spPr/>
      <dgm:t>
        <a:bodyPr/>
        <a:lstStyle/>
        <a:p>
          <a:endParaRPr lang="th-TH"/>
        </a:p>
      </dgm:t>
    </dgm:pt>
    <dgm:pt modelId="{CB4335DE-BFCF-419E-9BE3-5B7C7002931F}" type="pres">
      <dgm:prSet presAssocID="{6C1C2772-DE75-4091-86D7-789817D757A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FF07783-6599-477C-BDB8-EF81E24BBBCB}" type="pres">
      <dgm:prSet presAssocID="{6C1C2772-DE75-4091-86D7-789817D757AF}" presName="dummy" presStyleCnt="0"/>
      <dgm:spPr/>
    </dgm:pt>
    <dgm:pt modelId="{6038F98F-2606-4BEE-A91D-BEF7EAEB215C}" type="pres">
      <dgm:prSet presAssocID="{6200C345-6153-4E9D-B198-509272A97B25}" presName="sibTrans" presStyleLbl="sibTrans2D1" presStyleIdx="2" presStyleCnt="5"/>
      <dgm:spPr/>
      <dgm:t>
        <a:bodyPr/>
        <a:lstStyle/>
        <a:p>
          <a:endParaRPr lang="th-TH"/>
        </a:p>
      </dgm:t>
    </dgm:pt>
    <dgm:pt modelId="{DCE3E2CE-C216-4503-90CC-1DA70C8174CA}" type="pres">
      <dgm:prSet presAssocID="{99394C19-DEAA-4966-A65E-A4DAA917BBA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4581574-27C8-440D-9C27-FED474CCF67C}" type="pres">
      <dgm:prSet presAssocID="{99394C19-DEAA-4966-A65E-A4DAA917BBA8}" presName="dummy" presStyleCnt="0"/>
      <dgm:spPr/>
    </dgm:pt>
    <dgm:pt modelId="{29978601-DB32-48F9-8281-B370ABA31C1F}" type="pres">
      <dgm:prSet presAssocID="{B144B8B4-3C76-4913-8C9E-E39771061661}" presName="sibTrans" presStyleLbl="sibTrans2D1" presStyleIdx="3" presStyleCnt="5"/>
      <dgm:spPr/>
      <dgm:t>
        <a:bodyPr/>
        <a:lstStyle/>
        <a:p>
          <a:endParaRPr lang="th-TH"/>
        </a:p>
      </dgm:t>
    </dgm:pt>
    <dgm:pt modelId="{F92C1088-B13B-4F9A-B1E4-3A7220105738}" type="pres">
      <dgm:prSet presAssocID="{143BBA36-6F77-46DD-9A3A-0EE7C47CE1E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F2DB171-DCC1-42DE-A45F-F942AA24292B}" type="pres">
      <dgm:prSet presAssocID="{143BBA36-6F77-46DD-9A3A-0EE7C47CE1ED}" presName="dummy" presStyleCnt="0"/>
      <dgm:spPr/>
    </dgm:pt>
    <dgm:pt modelId="{C69AAD71-BCA5-4BE0-B6C0-0F9F6CA4E8A0}" type="pres">
      <dgm:prSet presAssocID="{A2C138A6-8E2C-4540-A1DF-6506C4A6BDEA}" presName="sibTrans" presStyleLbl="sibTrans2D1" presStyleIdx="4" presStyleCnt="5"/>
      <dgm:spPr/>
      <dgm:t>
        <a:bodyPr/>
        <a:lstStyle/>
        <a:p>
          <a:endParaRPr lang="th-TH"/>
        </a:p>
      </dgm:t>
    </dgm:pt>
  </dgm:ptLst>
  <dgm:cxnLst>
    <dgm:cxn modelId="{F0F91ED2-B791-4AD7-AABD-29DFBA0435BB}" srcId="{364C7C57-A272-45EE-80CB-C35F42D0B7E2}" destId="{6C1C2772-DE75-4091-86D7-789817D757AF}" srcOrd="2" destOrd="0" parTransId="{A74CA2C8-F326-4AAB-AEDC-B645A2F84B31}" sibTransId="{6200C345-6153-4E9D-B198-509272A97B25}"/>
    <dgm:cxn modelId="{0EA7F5C3-0B26-481D-AEC2-C4F92E83B15F}" type="presOf" srcId="{981AB427-6247-46F8-BF1E-74F53810C257}" destId="{D9B77737-BF97-4DF3-8111-118F1F2CE2E8}" srcOrd="0" destOrd="0" presId="urn:microsoft.com/office/officeart/2005/8/layout/radial6"/>
    <dgm:cxn modelId="{026093E7-FE5C-4CE2-9DC6-33C31AF2606A}" type="presOf" srcId="{B144B8B4-3C76-4913-8C9E-E39771061661}" destId="{29978601-DB32-48F9-8281-B370ABA31C1F}" srcOrd="0" destOrd="0" presId="urn:microsoft.com/office/officeart/2005/8/layout/radial6"/>
    <dgm:cxn modelId="{46BC0E8D-64EF-4514-824E-B60A5F7238DE}" type="presOf" srcId="{6200C345-6153-4E9D-B198-509272A97B25}" destId="{6038F98F-2606-4BEE-A91D-BEF7EAEB215C}" srcOrd="0" destOrd="0" presId="urn:microsoft.com/office/officeart/2005/8/layout/radial6"/>
    <dgm:cxn modelId="{AE078AE4-A9EE-4314-A6C3-89381F300F5D}" srcId="{E062A242-D8A5-4C8D-953D-B1CE5C97F782}" destId="{364C7C57-A272-45EE-80CB-C35F42D0B7E2}" srcOrd="0" destOrd="0" parTransId="{7355E9E5-B83A-4D0D-B03A-B9C2D1C63E66}" sibTransId="{AF865F51-876E-4B74-8AFE-06E3287246BE}"/>
    <dgm:cxn modelId="{FB75C70B-52D5-4610-A791-09B2F46F1C4E}" type="presOf" srcId="{E062A242-D8A5-4C8D-953D-B1CE5C97F782}" destId="{F9C9E5B0-7EE5-4F14-92CB-E88E2C913100}" srcOrd="0" destOrd="0" presId="urn:microsoft.com/office/officeart/2005/8/layout/radial6"/>
    <dgm:cxn modelId="{80AABA4F-6FFB-47EE-A117-BC17869F690E}" type="presOf" srcId="{D0F762C3-3103-47AB-87DD-948B26AD8D5B}" destId="{90C4B0D9-F086-468C-88AA-F826B39568F3}" srcOrd="0" destOrd="0" presId="urn:microsoft.com/office/officeart/2005/8/layout/radial6"/>
    <dgm:cxn modelId="{586023E4-986D-4230-9339-8452997DC5F0}" type="presOf" srcId="{AE0EC235-ABC7-4044-A606-91AE449A83D6}" destId="{C4448288-046A-4420-B67D-D4F9B648CAF3}" srcOrd="0" destOrd="0" presId="urn:microsoft.com/office/officeart/2005/8/layout/radial6"/>
    <dgm:cxn modelId="{6111AD76-0CDC-4231-AEEE-099D10468A66}" srcId="{364C7C57-A272-45EE-80CB-C35F42D0B7E2}" destId="{143BBA36-6F77-46DD-9A3A-0EE7C47CE1ED}" srcOrd="4" destOrd="0" parTransId="{1C6531D6-D878-42FF-9C29-8EAF3A29EC18}" sibTransId="{A2C138A6-8E2C-4540-A1DF-6506C4A6BDEA}"/>
    <dgm:cxn modelId="{53E80D76-3A4F-452A-B98E-88815CDDA0C7}" type="presOf" srcId="{7D6C37B9-91C9-493C-B32B-5DF6BDC24CA5}" destId="{885EDC73-6240-492A-BCBD-5FBE3BA4CB97}" srcOrd="0" destOrd="0" presId="urn:microsoft.com/office/officeart/2005/8/layout/radial6"/>
    <dgm:cxn modelId="{3572D799-ED7F-47E0-963C-8656C01CF708}" type="presOf" srcId="{143BBA36-6F77-46DD-9A3A-0EE7C47CE1ED}" destId="{F92C1088-B13B-4F9A-B1E4-3A7220105738}" srcOrd="0" destOrd="0" presId="urn:microsoft.com/office/officeart/2005/8/layout/radial6"/>
    <dgm:cxn modelId="{B225E1CC-BD0D-4A33-9C63-F5A5238F5681}" srcId="{364C7C57-A272-45EE-80CB-C35F42D0B7E2}" destId="{7D6C37B9-91C9-493C-B32B-5DF6BDC24CA5}" srcOrd="0" destOrd="0" parTransId="{6A8E2CE6-6FD0-4AAE-9CF8-BB518438A8AE}" sibTransId="{AE0EC235-ABC7-4044-A606-91AE449A83D6}"/>
    <dgm:cxn modelId="{3BA3EAE6-B9EF-4384-AFF2-3C6145B1A8E9}" type="presOf" srcId="{A2C138A6-8E2C-4540-A1DF-6506C4A6BDEA}" destId="{C69AAD71-BCA5-4BE0-B6C0-0F9F6CA4E8A0}" srcOrd="0" destOrd="0" presId="urn:microsoft.com/office/officeart/2005/8/layout/radial6"/>
    <dgm:cxn modelId="{C475081E-3F24-412F-91F0-B05078587F86}" srcId="{364C7C57-A272-45EE-80CB-C35F42D0B7E2}" destId="{981AB427-6247-46F8-BF1E-74F53810C257}" srcOrd="1" destOrd="0" parTransId="{4E892CFA-F1BC-4BD6-8C6B-C716FDCA6A05}" sibTransId="{D0F762C3-3103-47AB-87DD-948B26AD8D5B}"/>
    <dgm:cxn modelId="{0C63AA49-1479-4F43-BA2A-8DD881A64653}" srcId="{364C7C57-A272-45EE-80CB-C35F42D0B7E2}" destId="{99394C19-DEAA-4966-A65E-A4DAA917BBA8}" srcOrd="3" destOrd="0" parTransId="{E05AB827-958E-4746-A1BD-32FA1767DB29}" sibTransId="{B144B8B4-3C76-4913-8C9E-E39771061661}"/>
    <dgm:cxn modelId="{1C537621-7967-4C1E-8A06-71880F2E8B74}" type="presOf" srcId="{99394C19-DEAA-4966-A65E-A4DAA917BBA8}" destId="{DCE3E2CE-C216-4503-90CC-1DA70C8174CA}" srcOrd="0" destOrd="0" presId="urn:microsoft.com/office/officeart/2005/8/layout/radial6"/>
    <dgm:cxn modelId="{4B7107F5-21DD-4B08-ADA8-C045A764C59E}" type="presOf" srcId="{364C7C57-A272-45EE-80CB-C35F42D0B7E2}" destId="{68B60F60-D70E-423F-9A31-4626669AE9F3}" srcOrd="0" destOrd="0" presId="urn:microsoft.com/office/officeart/2005/8/layout/radial6"/>
    <dgm:cxn modelId="{1606A4DD-362C-4B3D-839B-EED12757AE4D}" type="presOf" srcId="{6C1C2772-DE75-4091-86D7-789817D757AF}" destId="{CB4335DE-BFCF-419E-9BE3-5B7C7002931F}" srcOrd="0" destOrd="0" presId="urn:microsoft.com/office/officeart/2005/8/layout/radial6"/>
    <dgm:cxn modelId="{02B8435D-FDAF-4F60-A8F1-EFAE18E81294}" type="presParOf" srcId="{F9C9E5B0-7EE5-4F14-92CB-E88E2C913100}" destId="{68B60F60-D70E-423F-9A31-4626669AE9F3}" srcOrd="0" destOrd="0" presId="urn:microsoft.com/office/officeart/2005/8/layout/radial6"/>
    <dgm:cxn modelId="{2EF4844C-5770-4905-9D75-B304348BECF1}" type="presParOf" srcId="{F9C9E5B0-7EE5-4F14-92CB-E88E2C913100}" destId="{885EDC73-6240-492A-BCBD-5FBE3BA4CB97}" srcOrd="1" destOrd="0" presId="urn:microsoft.com/office/officeart/2005/8/layout/radial6"/>
    <dgm:cxn modelId="{7606F7CB-1778-4148-B89E-6ADEACE0E8A8}" type="presParOf" srcId="{F9C9E5B0-7EE5-4F14-92CB-E88E2C913100}" destId="{2D1C53A1-2CBA-452F-ADE7-AFDBBB9C9847}" srcOrd="2" destOrd="0" presId="urn:microsoft.com/office/officeart/2005/8/layout/radial6"/>
    <dgm:cxn modelId="{08362E17-8075-4E3A-867B-9A55D0056B5B}" type="presParOf" srcId="{F9C9E5B0-7EE5-4F14-92CB-E88E2C913100}" destId="{C4448288-046A-4420-B67D-D4F9B648CAF3}" srcOrd="3" destOrd="0" presId="urn:microsoft.com/office/officeart/2005/8/layout/radial6"/>
    <dgm:cxn modelId="{33F98F22-5548-4360-A8DF-279FA41BD019}" type="presParOf" srcId="{F9C9E5B0-7EE5-4F14-92CB-E88E2C913100}" destId="{D9B77737-BF97-4DF3-8111-118F1F2CE2E8}" srcOrd="4" destOrd="0" presId="urn:microsoft.com/office/officeart/2005/8/layout/radial6"/>
    <dgm:cxn modelId="{CA8CFE27-81A3-4B7E-88EE-5F5E8695ABDE}" type="presParOf" srcId="{F9C9E5B0-7EE5-4F14-92CB-E88E2C913100}" destId="{1C357A81-DB3A-422A-9238-9BBF3BFDFBC7}" srcOrd="5" destOrd="0" presId="urn:microsoft.com/office/officeart/2005/8/layout/radial6"/>
    <dgm:cxn modelId="{02E517EF-F028-4368-ADC9-202220080A0F}" type="presParOf" srcId="{F9C9E5B0-7EE5-4F14-92CB-E88E2C913100}" destId="{90C4B0D9-F086-468C-88AA-F826B39568F3}" srcOrd="6" destOrd="0" presId="urn:microsoft.com/office/officeart/2005/8/layout/radial6"/>
    <dgm:cxn modelId="{DD9834BB-D857-4343-9609-72B23D489672}" type="presParOf" srcId="{F9C9E5B0-7EE5-4F14-92CB-E88E2C913100}" destId="{CB4335DE-BFCF-419E-9BE3-5B7C7002931F}" srcOrd="7" destOrd="0" presId="urn:microsoft.com/office/officeart/2005/8/layout/radial6"/>
    <dgm:cxn modelId="{3784DBD1-C959-4169-B960-68572CAA83C5}" type="presParOf" srcId="{F9C9E5B0-7EE5-4F14-92CB-E88E2C913100}" destId="{DFF07783-6599-477C-BDB8-EF81E24BBBCB}" srcOrd="8" destOrd="0" presId="urn:microsoft.com/office/officeart/2005/8/layout/radial6"/>
    <dgm:cxn modelId="{2EE4D479-4800-4BD2-AF70-C2FEA375FD1B}" type="presParOf" srcId="{F9C9E5B0-7EE5-4F14-92CB-E88E2C913100}" destId="{6038F98F-2606-4BEE-A91D-BEF7EAEB215C}" srcOrd="9" destOrd="0" presId="urn:microsoft.com/office/officeart/2005/8/layout/radial6"/>
    <dgm:cxn modelId="{896FBF02-7E00-4563-BE2E-1994DA4559CB}" type="presParOf" srcId="{F9C9E5B0-7EE5-4F14-92CB-E88E2C913100}" destId="{DCE3E2CE-C216-4503-90CC-1DA70C8174CA}" srcOrd="10" destOrd="0" presId="urn:microsoft.com/office/officeart/2005/8/layout/radial6"/>
    <dgm:cxn modelId="{AD43CE4C-4BF3-4106-AAAF-500B79C99C3B}" type="presParOf" srcId="{F9C9E5B0-7EE5-4F14-92CB-E88E2C913100}" destId="{B4581574-27C8-440D-9C27-FED474CCF67C}" srcOrd="11" destOrd="0" presId="urn:microsoft.com/office/officeart/2005/8/layout/radial6"/>
    <dgm:cxn modelId="{8EC24606-31A2-4274-A365-24A08F600EEE}" type="presParOf" srcId="{F9C9E5B0-7EE5-4F14-92CB-E88E2C913100}" destId="{29978601-DB32-48F9-8281-B370ABA31C1F}" srcOrd="12" destOrd="0" presId="urn:microsoft.com/office/officeart/2005/8/layout/radial6"/>
    <dgm:cxn modelId="{E2B7BF6F-2381-463F-A6E0-6C20F858EBD7}" type="presParOf" srcId="{F9C9E5B0-7EE5-4F14-92CB-E88E2C913100}" destId="{F92C1088-B13B-4F9A-B1E4-3A7220105738}" srcOrd="13" destOrd="0" presId="urn:microsoft.com/office/officeart/2005/8/layout/radial6"/>
    <dgm:cxn modelId="{56CAD8F9-6659-480C-9617-E212DFF3CB31}" type="presParOf" srcId="{F9C9E5B0-7EE5-4F14-92CB-E88E2C913100}" destId="{FF2DB171-DCC1-42DE-A45F-F942AA24292B}" srcOrd="14" destOrd="0" presId="urn:microsoft.com/office/officeart/2005/8/layout/radial6"/>
    <dgm:cxn modelId="{8ABABE43-3CDB-4C3E-B8C9-8D1644983E09}" type="presParOf" srcId="{F9C9E5B0-7EE5-4F14-92CB-E88E2C913100}" destId="{C69AAD71-BCA5-4BE0-B6C0-0F9F6CA4E8A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54B31D-24C5-4315-B772-DC5C0C4A0C1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424CB21B-A5BE-4F0D-8646-1248F92FF836}">
      <dgm:prSet phldrT="[Text]" custT="1"/>
      <dgm:spPr/>
      <dgm:t>
        <a:bodyPr/>
        <a:lstStyle/>
        <a:p>
          <a:pPr algn="l"/>
          <a:r>
            <a:rPr lang="th-TH" sz="2000" dirty="0" smtClean="0">
              <a:latin typeface="+mn-lt"/>
            </a:rPr>
            <a:t>1. นโยบายและการบริการจัดการภาครัฐ</a:t>
          </a:r>
          <a:r>
            <a:rPr lang="en-US" sz="2000" dirty="0" smtClean="0">
              <a:latin typeface="+mn-lt"/>
            </a:rPr>
            <a:t> </a:t>
          </a:r>
          <a:endParaRPr lang="th-TH" sz="2000" dirty="0">
            <a:latin typeface="+mn-lt"/>
          </a:endParaRPr>
        </a:p>
      </dgm:t>
    </dgm:pt>
    <dgm:pt modelId="{F95E74EC-BCAE-41AA-8A13-09C6E88AD592}" type="parTrans" cxnId="{9D3E4899-D8E6-4F3C-A597-79EE7280255C}">
      <dgm:prSet/>
      <dgm:spPr/>
      <dgm:t>
        <a:bodyPr/>
        <a:lstStyle/>
        <a:p>
          <a:endParaRPr lang="th-TH" sz="2000">
            <a:latin typeface="+mn-lt"/>
          </a:endParaRPr>
        </a:p>
      </dgm:t>
    </dgm:pt>
    <dgm:pt modelId="{BF33AA11-F54F-42FF-817D-79D0B90FC7D2}" type="sibTrans" cxnId="{9D3E4899-D8E6-4F3C-A597-79EE7280255C}">
      <dgm:prSet/>
      <dgm:spPr/>
      <dgm:t>
        <a:bodyPr/>
        <a:lstStyle/>
        <a:p>
          <a:endParaRPr lang="th-TH" sz="2000">
            <a:latin typeface="+mn-lt"/>
          </a:endParaRPr>
        </a:p>
      </dgm:t>
    </dgm:pt>
    <dgm:pt modelId="{3F94C556-6A2B-4701-B330-B55BFB2FA7D8}">
      <dgm:prSet phldrT="[Text]" custT="1"/>
      <dgm:spPr/>
      <dgm:t>
        <a:bodyPr/>
        <a:lstStyle/>
        <a:p>
          <a:r>
            <a:rPr kumimoji="0" lang="th-TH" sz="1800" b="1" i="0" u="none" strike="noStrike" cap="none" spc="0" normalizeH="0" baseline="0" noProof="0" dirty="0" smtClean="0">
              <a:ln>
                <a:noFill/>
              </a:ln>
              <a:uLnTx/>
              <a:uFillTx/>
              <a:latin typeface="+mn-lt"/>
              <a:ea typeface="+mj-ea"/>
              <a:cs typeface="Browallia New" pitchFamily="34" charset="-34"/>
            </a:rPr>
            <a:t>สร้างนโยบายพลังงานที่มีความต่อเนื่อง</a:t>
          </a:r>
          <a:r>
            <a:rPr kumimoji="0" lang="th-TH" sz="1800" b="1" i="0" u="none" strike="noStrike" cap="none" spc="0" normalizeH="0" noProof="0" dirty="0" smtClean="0">
              <a:ln>
                <a:noFill/>
              </a:ln>
              <a:uLnTx/>
              <a:uFillTx/>
              <a:latin typeface="+mn-lt"/>
              <a:ea typeface="+mj-ea"/>
              <a:cs typeface="Browallia New" pitchFamily="34" charset="-34"/>
            </a:rPr>
            <a:t> ยึดหลักธรรมาภิบาล และสร้างความเป็นเอกภาพในการขับเคลื่อนแผนฯสู่ผลสัมฤทธิ์</a:t>
          </a:r>
          <a:endParaRPr lang="th-TH" sz="1800" dirty="0" smtClean="0">
            <a:latin typeface="+mn-lt"/>
          </a:endParaRPr>
        </a:p>
      </dgm:t>
    </dgm:pt>
    <dgm:pt modelId="{20A3B2E5-30AF-494B-9313-4A7337EF7F69}" type="parTrans" cxnId="{53E16B45-DB18-4133-AD96-8384036B49D4}">
      <dgm:prSet/>
      <dgm:spPr/>
      <dgm:t>
        <a:bodyPr/>
        <a:lstStyle/>
        <a:p>
          <a:endParaRPr lang="th-TH" sz="2000">
            <a:latin typeface="+mn-lt"/>
          </a:endParaRPr>
        </a:p>
      </dgm:t>
    </dgm:pt>
    <dgm:pt modelId="{86E71245-0E1C-4548-965D-3C4445D0AA87}" type="sibTrans" cxnId="{53E16B45-DB18-4133-AD96-8384036B49D4}">
      <dgm:prSet/>
      <dgm:spPr/>
      <dgm:t>
        <a:bodyPr/>
        <a:lstStyle/>
        <a:p>
          <a:endParaRPr lang="th-TH" sz="2000">
            <a:latin typeface="+mn-lt"/>
          </a:endParaRPr>
        </a:p>
      </dgm:t>
    </dgm:pt>
    <dgm:pt modelId="{CD55A227-6ACF-4EE4-AFDC-A35C4B60300F}">
      <dgm:prSet phldrT="[Text]" custT="1"/>
      <dgm:spPr/>
      <dgm:t>
        <a:bodyPr/>
        <a:lstStyle/>
        <a:p>
          <a:pPr algn="l"/>
          <a:r>
            <a:rPr lang="th-TH" sz="2000" dirty="0" smtClean="0">
              <a:latin typeface="+mn-lt"/>
            </a:rPr>
            <a:t>2. ราคาพลังงานและสถานการณ์ต่างประเทศ</a:t>
          </a:r>
          <a:endParaRPr lang="th-TH" sz="2000" dirty="0">
            <a:latin typeface="+mn-lt"/>
          </a:endParaRPr>
        </a:p>
      </dgm:t>
    </dgm:pt>
    <dgm:pt modelId="{DEFBEDA8-2E4E-4381-88FF-487BDDFAF8AD}" type="parTrans" cxnId="{89B748F1-7F0F-4273-A7FE-D703BA8B6F72}">
      <dgm:prSet/>
      <dgm:spPr/>
      <dgm:t>
        <a:bodyPr/>
        <a:lstStyle/>
        <a:p>
          <a:endParaRPr lang="th-TH" sz="2000">
            <a:latin typeface="+mn-lt"/>
          </a:endParaRPr>
        </a:p>
      </dgm:t>
    </dgm:pt>
    <dgm:pt modelId="{EBABE8F1-D852-4990-8841-C72283EABA26}" type="sibTrans" cxnId="{89B748F1-7F0F-4273-A7FE-D703BA8B6F72}">
      <dgm:prSet/>
      <dgm:spPr/>
      <dgm:t>
        <a:bodyPr/>
        <a:lstStyle/>
        <a:p>
          <a:endParaRPr lang="th-TH" sz="2000">
            <a:latin typeface="+mn-lt"/>
          </a:endParaRPr>
        </a:p>
      </dgm:t>
    </dgm:pt>
    <dgm:pt modelId="{AF0EADA9-BB53-4918-B060-930E358E12FF}">
      <dgm:prSet phldrT="[Text]" custT="1"/>
      <dgm:spPr/>
      <dgm:t>
        <a:bodyPr/>
        <a:lstStyle/>
        <a:p>
          <a:pPr algn="l"/>
          <a:r>
            <a:rPr lang="th-TH" sz="2000" dirty="0" smtClean="0">
              <a:latin typeface="+mn-lt"/>
            </a:rPr>
            <a:t>3. โครงสร้างเศรษฐกิจ อุตสาหกรรม และโลจิสติกส์</a:t>
          </a:r>
          <a:endParaRPr lang="th-TH" sz="2000" dirty="0">
            <a:latin typeface="+mn-lt"/>
          </a:endParaRPr>
        </a:p>
      </dgm:t>
    </dgm:pt>
    <dgm:pt modelId="{AFC513AC-B460-4B9E-B071-EEB1AEF46471}" type="parTrans" cxnId="{0CBB16FB-92F4-4226-AFF5-70EBF6890220}">
      <dgm:prSet/>
      <dgm:spPr/>
      <dgm:t>
        <a:bodyPr/>
        <a:lstStyle/>
        <a:p>
          <a:endParaRPr lang="th-TH" sz="2000">
            <a:latin typeface="+mn-lt"/>
          </a:endParaRPr>
        </a:p>
      </dgm:t>
    </dgm:pt>
    <dgm:pt modelId="{10DAB623-94E9-4596-8070-2A35397E1217}" type="sibTrans" cxnId="{0CBB16FB-92F4-4226-AFF5-70EBF6890220}">
      <dgm:prSet/>
      <dgm:spPr/>
      <dgm:t>
        <a:bodyPr/>
        <a:lstStyle/>
        <a:p>
          <a:endParaRPr lang="th-TH" sz="2000">
            <a:latin typeface="+mn-lt"/>
          </a:endParaRPr>
        </a:p>
      </dgm:t>
    </dgm:pt>
    <dgm:pt modelId="{ABCB5BFC-A56D-4C6E-BCDF-71C60D2DA0C0}">
      <dgm:prSet phldrT="[Text]" custT="1"/>
      <dgm:spPr/>
      <dgm:t>
        <a:bodyPr/>
        <a:lstStyle/>
        <a:p>
          <a:r>
            <a:rPr lang="th-TH" sz="1800" b="1" dirty="0" smtClean="0">
              <a:latin typeface="+mn-lt"/>
              <a:ea typeface="+mj-ea"/>
              <a:cs typeface="Browallia New" pitchFamily="34" charset="-34"/>
            </a:rPr>
            <a:t>พัฒนาและส่งเสริมภาคเศรษฐกิจ ระบบคมนาคมขนส่ง และ</a:t>
          </a:r>
          <a:r>
            <a:rPr lang="th-TH" sz="1800" b="1" dirty="0" smtClean="0">
              <a:latin typeface="+mn-lt"/>
              <a:cs typeface="Browallia New" pitchFamily="34" charset="-34"/>
            </a:rPr>
            <a:t>อุตสาหกรรมที่สร้างมูลค่าเพิ่ม มีประสิทธิภาพพลังงาน มีการใช้พลังงานที่ส่งผลกระทบต่อสิ่งแวดล้อมต่ำ</a:t>
          </a:r>
          <a:endParaRPr lang="th-TH" sz="1800" dirty="0">
            <a:latin typeface="+mn-lt"/>
          </a:endParaRPr>
        </a:p>
      </dgm:t>
    </dgm:pt>
    <dgm:pt modelId="{3B3DC623-CBDC-4A52-A891-2F196D347039}" type="parTrans" cxnId="{32E59988-9298-4C31-8CC5-6AA57AC94575}">
      <dgm:prSet/>
      <dgm:spPr/>
      <dgm:t>
        <a:bodyPr/>
        <a:lstStyle/>
        <a:p>
          <a:endParaRPr lang="th-TH" sz="2000">
            <a:latin typeface="+mn-lt"/>
          </a:endParaRPr>
        </a:p>
      </dgm:t>
    </dgm:pt>
    <dgm:pt modelId="{5D793E3F-29FD-4B49-BC98-06557B91E4BA}" type="sibTrans" cxnId="{32E59988-9298-4C31-8CC5-6AA57AC94575}">
      <dgm:prSet/>
      <dgm:spPr/>
      <dgm:t>
        <a:bodyPr/>
        <a:lstStyle/>
        <a:p>
          <a:endParaRPr lang="th-TH" sz="2000">
            <a:latin typeface="+mn-lt"/>
          </a:endParaRPr>
        </a:p>
      </dgm:t>
    </dgm:pt>
    <dgm:pt modelId="{4D48DDCA-615D-4433-9BA7-254936BFFF4B}">
      <dgm:prSet phldrT="[Text]" custT="1"/>
      <dgm:spPr/>
      <dgm:t>
        <a:bodyPr/>
        <a:lstStyle/>
        <a:p>
          <a:pPr algn="l"/>
          <a:r>
            <a:rPr lang="th-TH" sz="2000" dirty="0" smtClean="0">
              <a:latin typeface="+mn-lt"/>
            </a:rPr>
            <a:t>4. ความตระหนักรู้ การมีส่วนร่วม และกระจายรายได้สู่สังคม </a:t>
          </a:r>
          <a:endParaRPr lang="th-TH" sz="2000" dirty="0">
            <a:latin typeface="+mn-lt"/>
          </a:endParaRPr>
        </a:p>
      </dgm:t>
    </dgm:pt>
    <dgm:pt modelId="{A4D79809-3F43-4A9C-8E7B-7993CC0217AD}" type="parTrans" cxnId="{8350459B-7BF3-4F94-A902-A5D5A3013D67}">
      <dgm:prSet/>
      <dgm:spPr/>
      <dgm:t>
        <a:bodyPr/>
        <a:lstStyle/>
        <a:p>
          <a:endParaRPr lang="th-TH" sz="2000">
            <a:latin typeface="+mn-lt"/>
          </a:endParaRPr>
        </a:p>
      </dgm:t>
    </dgm:pt>
    <dgm:pt modelId="{BBBB1A86-70D3-44EF-AF97-D0471C303544}" type="sibTrans" cxnId="{8350459B-7BF3-4F94-A902-A5D5A3013D67}">
      <dgm:prSet/>
      <dgm:spPr/>
      <dgm:t>
        <a:bodyPr/>
        <a:lstStyle/>
        <a:p>
          <a:endParaRPr lang="th-TH" sz="2000">
            <a:latin typeface="+mn-lt"/>
          </a:endParaRPr>
        </a:p>
      </dgm:t>
    </dgm:pt>
    <dgm:pt modelId="{D22C7158-E824-4CD6-8D4C-86F6B5C6A95B}">
      <dgm:prSet phldrT="[Text]" custT="1"/>
      <dgm:spPr/>
      <dgm:t>
        <a:bodyPr/>
        <a:lstStyle/>
        <a:p>
          <a:pPr algn="l"/>
          <a:r>
            <a:rPr kumimoji="0" lang="th-TH" sz="1800" b="1" i="0" u="none" strike="noStrike" cap="none" spc="0" normalizeH="0" baseline="0" noProof="0" dirty="0" smtClean="0">
              <a:ln>
                <a:noFill/>
              </a:ln>
              <a:uLnTx/>
              <a:uFillTx/>
              <a:latin typeface="+mn-lt"/>
              <a:ea typeface="+mj-ea"/>
              <a:cs typeface="Browallia New" pitchFamily="34" charset="-34"/>
            </a:rPr>
            <a:t>สร้างกระบวนการมีส่วนร่วมและผลักดันให้เกิดการร่วมเป็นเจ้าของธุรกิจพลังงานโดยชุมชนและสังคมในวงกว้าง</a:t>
          </a:r>
          <a:endParaRPr lang="th-TH" sz="1800" dirty="0">
            <a:latin typeface="+mn-lt"/>
          </a:endParaRPr>
        </a:p>
      </dgm:t>
    </dgm:pt>
    <dgm:pt modelId="{53A62D4D-5C60-4C55-8703-E76196AFE864}" type="parTrans" cxnId="{AE911EEF-BBC3-4CA4-8529-B310910855BB}">
      <dgm:prSet/>
      <dgm:spPr/>
      <dgm:t>
        <a:bodyPr/>
        <a:lstStyle/>
        <a:p>
          <a:endParaRPr lang="th-TH" sz="2000">
            <a:latin typeface="+mn-lt"/>
          </a:endParaRPr>
        </a:p>
      </dgm:t>
    </dgm:pt>
    <dgm:pt modelId="{8C4B0449-FF51-4F12-8179-A1E571E1F3A8}" type="sibTrans" cxnId="{AE911EEF-BBC3-4CA4-8529-B310910855BB}">
      <dgm:prSet/>
      <dgm:spPr/>
      <dgm:t>
        <a:bodyPr/>
        <a:lstStyle/>
        <a:p>
          <a:endParaRPr lang="th-TH" sz="2000">
            <a:latin typeface="+mn-lt"/>
          </a:endParaRPr>
        </a:p>
      </dgm:t>
    </dgm:pt>
    <dgm:pt modelId="{7B198DE7-A42D-4F88-B763-43A8A0012463}">
      <dgm:prSet phldrT="[Text]" custT="1"/>
      <dgm:spPr/>
      <dgm:t>
        <a:bodyPr/>
        <a:lstStyle/>
        <a:p>
          <a:pPr algn="l"/>
          <a:r>
            <a:rPr lang="th-TH" sz="2000" dirty="0" smtClean="0">
              <a:latin typeface="+mn-lt"/>
            </a:rPr>
            <a:t>5. เทคโนโลยีและการพัฒนาแหล่งพลังงาน</a:t>
          </a:r>
          <a:endParaRPr lang="th-TH" sz="2000" dirty="0">
            <a:latin typeface="+mn-lt"/>
          </a:endParaRPr>
        </a:p>
      </dgm:t>
    </dgm:pt>
    <dgm:pt modelId="{5505DFC7-9AE0-4FCF-A3A5-D5735A0C8F8E}" type="parTrans" cxnId="{FF67FEEA-52BC-4CE7-8CCB-61578F5CF0D8}">
      <dgm:prSet/>
      <dgm:spPr/>
      <dgm:t>
        <a:bodyPr/>
        <a:lstStyle/>
        <a:p>
          <a:endParaRPr lang="th-TH" sz="2000">
            <a:latin typeface="+mn-lt"/>
          </a:endParaRPr>
        </a:p>
      </dgm:t>
    </dgm:pt>
    <dgm:pt modelId="{2658818F-44F4-4978-AA75-F4EE4D231089}" type="sibTrans" cxnId="{FF67FEEA-52BC-4CE7-8CCB-61578F5CF0D8}">
      <dgm:prSet/>
      <dgm:spPr/>
      <dgm:t>
        <a:bodyPr/>
        <a:lstStyle/>
        <a:p>
          <a:endParaRPr lang="th-TH" sz="2000">
            <a:latin typeface="+mn-lt"/>
          </a:endParaRPr>
        </a:p>
      </dgm:t>
    </dgm:pt>
    <dgm:pt modelId="{38EF2F46-C20C-4757-A5D9-78F8560E5756}">
      <dgm:prSet phldrT="[Text]" custT="1"/>
      <dgm:spPr/>
      <dgm:t>
        <a:bodyPr/>
        <a:lstStyle/>
        <a:p>
          <a:pPr algn="l"/>
          <a:r>
            <a:rPr lang="th-TH" sz="1800" b="1" dirty="0" smtClean="0">
              <a:latin typeface="+mn-lt"/>
            </a:rPr>
            <a:t>แสวงหาแหล่งทรัพยากรและเทคโนโลยีพลังงานที่มีศักยภาพในเชิงพาณิชย์ รวมถึงโอกาสในการสร้างรายได้ให้ประเทศจากอุตสาหกรรมพลังงาน</a:t>
          </a:r>
          <a:endParaRPr lang="th-TH" sz="1800" b="1" dirty="0">
            <a:latin typeface="+mn-lt"/>
          </a:endParaRPr>
        </a:p>
      </dgm:t>
    </dgm:pt>
    <dgm:pt modelId="{93001A0A-7D57-4C6A-8CB3-6EF7F6C937D2}" type="parTrans" cxnId="{D2A4589F-C204-443D-95FD-55743CA03CB8}">
      <dgm:prSet/>
      <dgm:spPr/>
      <dgm:t>
        <a:bodyPr/>
        <a:lstStyle/>
        <a:p>
          <a:endParaRPr lang="th-TH" sz="2000">
            <a:latin typeface="+mn-lt"/>
          </a:endParaRPr>
        </a:p>
      </dgm:t>
    </dgm:pt>
    <dgm:pt modelId="{AF4C9AC9-548B-4ACD-B96B-D2320C67A99D}" type="sibTrans" cxnId="{D2A4589F-C204-443D-95FD-55743CA03CB8}">
      <dgm:prSet/>
      <dgm:spPr/>
      <dgm:t>
        <a:bodyPr/>
        <a:lstStyle/>
        <a:p>
          <a:endParaRPr lang="th-TH" sz="2000">
            <a:latin typeface="+mn-lt"/>
          </a:endParaRPr>
        </a:p>
      </dgm:t>
    </dgm:pt>
    <dgm:pt modelId="{7A5440F2-23D7-41C1-9DFD-3C4D00DF2019}">
      <dgm:prSet phldrT="[Text]" custT="1"/>
      <dgm:spPr/>
      <dgm:t>
        <a:bodyPr/>
        <a:lstStyle/>
        <a:p>
          <a:pPr algn="l"/>
          <a:r>
            <a:rPr lang="th-TH" sz="1800" b="1" dirty="0" smtClean="0">
              <a:solidFill>
                <a:schemeClr val="tx1"/>
              </a:solidFill>
              <a:latin typeface="+mn-lt"/>
            </a:rPr>
            <a:t>พัฒนากลไกที่บรรเทาผลกระทบจากความผันผวนของราคาน้ำมันในตลาดโลก รวมถึงระบบรองรับสภาวะวิกฤติด้านพลังงาน</a:t>
          </a:r>
          <a:endParaRPr lang="th-TH" sz="1800" b="1" dirty="0">
            <a:solidFill>
              <a:schemeClr val="tx1"/>
            </a:solidFill>
            <a:latin typeface="+mn-lt"/>
          </a:endParaRPr>
        </a:p>
      </dgm:t>
    </dgm:pt>
    <dgm:pt modelId="{5125E12F-9F1B-48CD-A315-B862EA3EA4C6}" type="parTrans" cxnId="{57F8D2C2-6A15-464D-AC2B-69DA4B84F08B}">
      <dgm:prSet/>
      <dgm:spPr/>
      <dgm:t>
        <a:bodyPr/>
        <a:lstStyle/>
        <a:p>
          <a:endParaRPr lang="th-TH" sz="2000">
            <a:latin typeface="+mn-lt"/>
          </a:endParaRPr>
        </a:p>
      </dgm:t>
    </dgm:pt>
    <dgm:pt modelId="{6B1220A3-0FD5-4F6F-ABBA-CC85AFE9C028}" type="sibTrans" cxnId="{57F8D2C2-6A15-464D-AC2B-69DA4B84F08B}">
      <dgm:prSet/>
      <dgm:spPr/>
      <dgm:t>
        <a:bodyPr/>
        <a:lstStyle/>
        <a:p>
          <a:endParaRPr lang="th-TH" sz="2000">
            <a:latin typeface="+mn-lt"/>
          </a:endParaRPr>
        </a:p>
      </dgm:t>
    </dgm:pt>
    <dgm:pt modelId="{66BB8ABA-CBA6-4863-82DB-C0F2BB090A6E}" type="pres">
      <dgm:prSet presAssocID="{9954B31D-24C5-4315-B772-DC5C0C4A0C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F6E03A4-EAEF-475E-B9D1-A0B68C141DB2}" type="pres">
      <dgm:prSet presAssocID="{424CB21B-A5BE-4F0D-8646-1248F92FF836}" presName="linNode" presStyleCnt="0"/>
      <dgm:spPr/>
    </dgm:pt>
    <dgm:pt modelId="{35FA4BF0-15A6-417D-9F24-78D4F477E5B0}" type="pres">
      <dgm:prSet presAssocID="{424CB21B-A5BE-4F0D-8646-1248F92FF836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716BC72-B3DB-490A-A2B9-54FAF3BA443A}" type="pres">
      <dgm:prSet presAssocID="{424CB21B-A5BE-4F0D-8646-1248F92FF836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7C5BEA2-947E-49BC-9D97-96AFDE71833D}" type="pres">
      <dgm:prSet presAssocID="{BF33AA11-F54F-42FF-817D-79D0B90FC7D2}" presName="sp" presStyleCnt="0"/>
      <dgm:spPr/>
    </dgm:pt>
    <dgm:pt modelId="{B1D64DD8-3C57-492D-BF9E-576CD58B3DD9}" type="pres">
      <dgm:prSet presAssocID="{CD55A227-6ACF-4EE4-AFDC-A35C4B60300F}" presName="linNode" presStyleCnt="0"/>
      <dgm:spPr/>
    </dgm:pt>
    <dgm:pt modelId="{D32AAD98-75D6-4A60-B392-CBFD29CCA0F8}" type="pres">
      <dgm:prSet presAssocID="{CD55A227-6ACF-4EE4-AFDC-A35C4B60300F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4838168-7B0A-4FD2-852A-5756C5D07267}" type="pres">
      <dgm:prSet presAssocID="{CD55A227-6ACF-4EE4-AFDC-A35C4B60300F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FBE058C-3148-4CDC-95CF-B7322D228333}" type="pres">
      <dgm:prSet presAssocID="{EBABE8F1-D852-4990-8841-C72283EABA26}" presName="sp" presStyleCnt="0"/>
      <dgm:spPr/>
    </dgm:pt>
    <dgm:pt modelId="{4F1F0D36-E94E-415F-B202-14CF3D6D510C}" type="pres">
      <dgm:prSet presAssocID="{AF0EADA9-BB53-4918-B060-930E358E12FF}" presName="linNode" presStyleCnt="0"/>
      <dgm:spPr/>
    </dgm:pt>
    <dgm:pt modelId="{7B35417A-3943-4868-96A4-07BAE1405532}" type="pres">
      <dgm:prSet presAssocID="{AF0EADA9-BB53-4918-B060-930E358E12FF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907E4B3-6E0A-4F20-BD19-01B95A46B009}" type="pres">
      <dgm:prSet presAssocID="{AF0EADA9-BB53-4918-B060-930E358E12FF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EC3C78D-B64C-432E-B373-4D5C7A3417DD}" type="pres">
      <dgm:prSet presAssocID="{10DAB623-94E9-4596-8070-2A35397E1217}" presName="sp" presStyleCnt="0"/>
      <dgm:spPr/>
    </dgm:pt>
    <dgm:pt modelId="{2FFCBF45-006B-4253-A047-40E4572F3BB8}" type="pres">
      <dgm:prSet presAssocID="{4D48DDCA-615D-4433-9BA7-254936BFFF4B}" presName="linNode" presStyleCnt="0"/>
      <dgm:spPr/>
    </dgm:pt>
    <dgm:pt modelId="{AA37891F-1B0A-4BA8-AC4D-7510CD0159A6}" type="pres">
      <dgm:prSet presAssocID="{4D48DDCA-615D-4433-9BA7-254936BFFF4B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6B17F9C-6130-430C-9D0C-F43D5D709F23}" type="pres">
      <dgm:prSet presAssocID="{4D48DDCA-615D-4433-9BA7-254936BFFF4B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B58C457-BB61-4122-B656-D03A738B59D2}" type="pres">
      <dgm:prSet presAssocID="{BBBB1A86-70D3-44EF-AF97-D0471C303544}" presName="sp" presStyleCnt="0"/>
      <dgm:spPr/>
    </dgm:pt>
    <dgm:pt modelId="{37F14721-1545-4935-827C-5E7048BD370A}" type="pres">
      <dgm:prSet presAssocID="{7B198DE7-A42D-4F88-B763-43A8A0012463}" presName="linNode" presStyleCnt="0"/>
      <dgm:spPr/>
    </dgm:pt>
    <dgm:pt modelId="{6B0A5E44-3AFD-4ED9-82C8-6CDFB99ABE88}" type="pres">
      <dgm:prSet presAssocID="{7B198DE7-A42D-4F88-B763-43A8A0012463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AC6494B-4E0D-427E-8740-9A3809D11249}" type="pres">
      <dgm:prSet presAssocID="{7B198DE7-A42D-4F88-B763-43A8A0012463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EEF7572-3F6B-4BFB-9675-495EBCD24683}" type="presOf" srcId="{D22C7158-E824-4CD6-8D4C-86F6B5C6A95B}" destId="{46B17F9C-6130-430C-9D0C-F43D5D709F23}" srcOrd="0" destOrd="0" presId="urn:microsoft.com/office/officeart/2005/8/layout/vList5"/>
    <dgm:cxn modelId="{B0BF17DA-90D0-45E8-97EB-D8FDF57F345C}" type="presOf" srcId="{38EF2F46-C20C-4757-A5D9-78F8560E5756}" destId="{7AC6494B-4E0D-427E-8740-9A3809D11249}" srcOrd="0" destOrd="0" presId="urn:microsoft.com/office/officeart/2005/8/layout/vList5"/>
    <dgm:cxn modelId="{32E59988-9298-4C31-8CC5-6AA57AC94575}" srcId="{AF0EADA9-BB53-4918-B060-930E358E12FF}" destId="{ABCB5BFC-A56D-4C6E-BCDF-71C60D2DA0C0}" srcOrd="0" destOrd="0" parTransId="{3B3DC623-CBDC-4A52-A891-2F196D347039}" sibTransId="{5D793E3F-29FD-4B49-BC98-06557B91E4BA}"/>
    <dgm:cxn modelId="{7BE0937F-6051-4E80-88BD-A964F3DE35FA}" type="presOf" srcId="{7A5440F2-23D7-41C1-9DFD-3C4D00DF2019}" destId="{A4838168-7B0A-4FD2-852A-5756C5D07267}" srcOrd="0" destOrd="0" presId="urn:microsoft.com/office/officeart/2005/8/layout/vList5"/>
    <dgm:cxn modelId="{53E16B45-DB18-4133-AD96-8384036B49D4}" srcId="{424CB21B-A5BE-4F0D-8646-1248F92FF836}" destId="{3F94C556-6A2B-4701-B330-B55BFB2FA7D8}" srcOrd="0" destOrd="0" parTransId="{20A3B2E5-30AF-494B-9313-4A7337EF7F69}" sibTransId="{86E71245-0E1C-4548-965D-3C4445D0AA87}"/>
    <dgm:cxn modelId="{9307FFCB-DF4E-462E-80D8-E303EE28FCD1}" type="presOf" srcId="{ABCB5BFC-A56D-4C6E-BCDF-71C60D2DA0C0}" destId="{E907E4B3-6E0A-4F20-BD19-01B95A46B009}" srcOrd="0" destOrd="0" presId="urn:microsoft.com/office/officeart/2005/8/layout/vList5"/>
    <dgm:cxn modelId="{AE911EEF-BBC3-4CA4-8529-B310910855BB}" srcId="{4D48DDCA-615D-4433-9BA7-254936BFFF4B}" destId="{D22C7158-E824-4CD6-8D4C-86F6B5C6A95B}" srcOrd="0" destOrd="0" parTransId="{53A62D4D-5C60-4C55-8703-E76196AFE864}" sibTransId="{8C4B0449-FF51-4F12-8179-A1E571E1F3A8}"/>
    <dgm:cxn modelId="{6E57FE96-14AF-4043-9433-70B005246C43}" type="presOf" srcId="{4D48DDCA-615D-4433-9BA7-254936BFFF4B}" destId="{AA37891F-1B0A-4BA8-AC4D-7510CD0159A6}" srcOrd="0" destOrd="0" presId="urn:microsoft.com/office/officeart/2005/8/layout/vList5"/>
    <dgm:cxn modelId="{8350459B-7BF3-4F94-A902-A5D5A3013D67}" srcId="{9954B31D-24C5-4315-B772-DC5C0C4A0C15}" destId="{4D48DDCA-615D-4433-9BA7-254936BFFF4B}" srcOrd="3" destOrd="0" parTransId="{A4D79809-3F43-4A9C-8E7B-7993CC0217AD}" sibTransId="{BBBB1A86-70D3-44EF-AF97-D0471C303544}"/>
    <dgm:cxn modelId="{ABB5632E-06DF-421F-8CA5-D79FB6E543C4}" type="presOf" srcId="{3F94C556-6A2B-4701-B330-B55BFB2FA7D8}" destId="{B716BC72-B3DB-490A-A2B9-54FAF3BA443A}" srcOrd="0" destOrd="0" presId="urn:microsoft.com/office/officeart/2005/8/layout/vList5"/>
    <dgm:cxn modelId="{82D9B783-9E33-4A7F-9D37-EFFA56F6CAA4}" type="presOf" srcId="{9954B31D-24C5-4315-B772-DC5C0C4A0C15}" destId="{66BB8ABA-CBA6-4863-82DB-C0F2BB090A6E}" srcOrd="0" destOrd="0" presId="urn:microsoft.com/office/officeart/2005/8/layout/vList5"/>
    <dgm:cxn modelId="{27FC6E6B-986E-42DD-AD6C-D460515E81B7}" type="presOf" srcId="{CD55A227-6ACF-4EE4-AFDC-A35C4B60300F}" destId="{D32AAD98-75D6-4A60-B392-CBFD29CCA0F8}" srcOrd="0" destOrd="0" presId="urn:microsoft.com/office/officeart/2005/8/layout/vList5"/>
    <dgm:cxn modelId="{41FBF6CE-0114-432F-BDE4-07F81F0BAF5A}" type="presOf" srcId="{424CB21B-A5BE-4F0D-8646-1248F92FF836}" destId="{35FA4BF0-15A6-417D-9F24-78D4F477E5B0}" srcOrd="0" destOrd="0" presId="urn:microsoft.com/office/officeart/2005/8/layout/vList5"/>
    <dgm:cxn modelId="{57F8D2C2-6A15-464D-AC2B-69DA4B84F08B}" srcId="{CD55A227-6ACF-4EE4-AFDC-A35C4B60300F}" destId="{7A5440F2-23D7-41C1-9DFD-3C4D00DF2019}" srcOrd="0" destOrd="0" parTransId="{5125E12F-9F1B-48CD-A315-B862EA3EA4C6}" sibTransId="{6B1220A3-0FD5-4F6F-ABBA-CC85AFE9C028}"/>
    <dgm:cxn modelId="{9D3E4899-D8E6-4F3C-A597-79EE7280255C}" srcId="{9954B31D-24C5-4315-B772-DC5C0C4A0C15}" destId="{424CB21B-A5BE-4F0D-8646-1248F92FF836}" srcOrd="0" destOrd="0" parTransId="{F95E74EC-BCAE-41AA-8A13-09C6E88AD592}" sibTransId="{BF33AA11-F54F-42FF-817D-79D0B90FC7D2}"/>
    <dgm:cxn modelId="{FF67FEEA-52BC-4CE7-8CCB-61578F5CF0D8}" srcId="{9954B31D-24C5-4315-B772-DC5C0C4A0C15}" destId="{7B198DE7-A42D-4F88-B763-43A8A0012463}" srcOrd="4" destOrd="0" parTransId="{5505DFC7-9AE0-4FCF-A3A5-D5735A0C8F8E}" sibTransId="{2658818F-44F4-4978-AA75-F4EE4D231089}"/>
    <dgm:cxn modelId="{89B748F1-7F0F-4273-A7FE-D703BA8B6F72}" srcId="{9954B31D-24C5-4315-B772-DC5C0C4A0C15}" destId="{CD55A227-6ACF-4EE4-AFDC-A35C4B60300F}" srcOrd="1" destOrd="0" parTransId="{DEFBEDA8-2E4E-4381-88FF-487BDDFAF8AD}" sibTransId="{EBABE8F1-D852-4990-8841-C72283EABA26}"/>
    <dgm:cxn modelId="{D2A4589F-C204-443D-95FD-55743CA03CB8}" srcId="{7B198DE7-A42D-4F88-B763-43A8A0012463}" destId="{38EF2F46-C20C-4757-A5D9-78F8560E5756}" srcOrd="0" destOrd="0" parTransId="{93001A0A-7D57-4C6A-8CB3-6EF7F6C937D2}" sibTransId="{AF4C9AC9-548B-4ACD-B96B-D2320C67A99D}"/>
    <dgm:cxn modelId="{DFE38C9F-37FE-402A-9202-CB2D72F0D60F}" type="presOf" srcId="{AF0EADA9-BB53-4918-B060-930E358E12FF}" destId="{7B35417A-3943-4868-96A4-07BAE1405532}" srcOrd="0" destOrd="0" presId="urn:microsoft.com/office/officeart/2005/8/layout/vList5"/>
    <dgm:cxn modelId="{C361D9E3-D4A1-4A1C-AD27-8093812CBC8C}" type="presOf" srcId="{7B198DE7-A42D-4F88-B763-43A8A0012463}" destId="{6B0A5E44-3AFD-4ED9-82C8-6CDFB99ABE88}" srcOrd="0" destOrd="0" presId="urn:microsoft.com/office/officeart/2005/8/layout/vList5"/>
    <dgm:cxn modelId="{0CBB16FB-92F4-4226-AFF5-70EBF6890220}" srcId="{9954B31D-24C5-4315-B772-DC5C0C4A0C15}" destId="{AF0EADA9-BB53-4918-B060-930E358E12FF}" srcOrd="2" destOrd="0" parTransId="{AFC513AC-B460-4B9E-B071-EEB1AEF46471}" sibTransId="{10DAB623-94E9-4596-8070-2A35397E1217}"/>
    <dgm:cxn modelId="{0A5098E1-2005-4DF0-8949-A7E26F4912F7}" type="presParOf" srcId="{66BB8ABA-CBA6-4863-82DB-C0F2BB090A6E}" destId="{EF6E03A4-EAEF-475E-B9D1-A0B68C141DB2}" srcOrd="0" destOrd="0" presId="urn:microsoft.com/office/officeart/2005/8/layout/vList5"/>
    <dgm:cxn modelId="{B36C54D7-BB44-4EFC-A45E-AFE2441A409F}" type="presParOf" srcId="{EF6E03A4-EAEF-475E-B9D1-A0B68C141DB2}" destId="{35FA4BF0-15A6-417D-9F24-78D4F477E5B0}" srcOrd="0" destOrd="0" presId="urn:microsoft.com/office/officeart/2005/8/layout/vList5"/>
    <dgm:cxn modelId="{0900F410-624F-4157-A4B4-2C11C9B5AC54}" type="presParOf" srcId="{EF6E03A4-EAEF-475E-B9D1-A0B68C141DB2}" destId="{B716BC72-B3DB-490A-A2B9-54FAF3BA443A}" srcOrd="1" destOrd="0" presId="urn:microsoft.com/office/officeart/2005/8/layout/vList5"/>
    <dgm:cxn modelId="{9DD25D9C-5262-4CC6-AD96-9954050060D9}" type="presParOf" srcId="{66BB8ABA-CBA6-4863-82DB-C0F2BB090A6E}" destId="{37C5BEA2-947E-49BC-9D97-96AFDE71833D}" srcOrd="1" destOrd="0" presId="urn:microsoft.com/office/officeart/2005/8/layout/vList5"/>
    <dgm:cxn modelId="{F6C9ADDC-5FA8-4D0B-B118-2EF70064576E}" type="presParOf" srcId="{66BB8ABA-CBA6-4863-82DB-C0F2BB090A6E}" destId="{B1D64DD8-3C57-492D-BF9E-576CD58B3DD9}" srcOrd="2" destOrd="0" presId="urn:microsoft.com/office/officeart/2005/8/layout/vList5"/>
    <dgm:cxn modelId="{40A26BE6-CA36-4CE9-92BF-6861E8288CEC}" type="presParOf" srcId="{B1D64DD8-3C57-492D-BF9E-576CD58B3DD9}" destId="{D32AAD98-75D6-4A60-B392-CBFD29CCA0F8}" srcOrd="0" destOrd="0" presId="urn:microsoft.com/office/officeart/2005/8/layout/vList5"/>
    <dgm:cxn modelId="{35DE0413-E9A2-4009-A201-5FAC5D0B344C}" type="presParOf" srcId="{B1D64DD8-3C57-492D-BF9E-576CD58B3DD9}" destId="{A4838168-7B0A-4FD2-852A-5756C5D07267}" srcOrd="1" destOrd="0" presId="urn:microsoft.com/office/officeart/2005/8/layout/vList5"/>
    <dgm:cxn modelId="{40D718EF-C992-4627-BDD6-188EE7651322}" type="presParOf" srcId="{66BB8ABA-CBA6-4863-82DB-C0F2BB090A6E}" destId="{9FBE058C-3148-4CDC-95CF-B7322D228333}" srcOrd="3" destOrd="0" presId="urn:microsoft.com/office/officeart/2005/8/layout/vList5"/>
    <dgm:cxn modelId="{4F6CAB08-85D3-4B85-8302-D6AD275543A7}" type="presParOf" srcId="{66BB8ABA-CBA6-4863-82DB-C0F2BB090A6E}" destId="{4F1F0D36-E94E-415F-B202-14CF3D6D510C}" srcOrd="4" destOrd="0" presId="urn:microsoft.com/office/officeart/2005/8/layout/vList5"/>
    <dgm:cxn modelId="{5BB0A743-7547-421E-9BEE-A516475AD8B7}" type="presParOf" srcId="{4F1F0D36-E94E-415F-B202-14CF3D6D510C}" destId="{7B35417A-3943-4868-96A4-07BAE1405532}" srcOrd="0" destOrd="0" presId="urn:microsoft.com/office/officeart/2005/8/layout/vList5"/>
    <dgm:cxn modelId="{10CCBB89-3169-4D56-B6B4-CB8123FB8551}" type="presParOf" srcId="{4F1F0D36-E94E-415F-B202-14CF3D6D510C}" destId="{E907E4B3-6E0A-4F20-BD19-01B95A46B009}" srcOrd="1" destOrd="0" presId="urn:microsoft.com/office/officeart/2005/8/layout/vList5"/>
    <dgm:cxn modelId="{D92E7508-F0FD-4122-BFEE-A2F6B5353B32}" type="presParOf" srcId="{66BB8ABA-CBA6-4863-82DB-C0F2BB090A6E}" destId="{3EC3C78D-B64C-432E-B373-4D5C7A3417DD}" srcOrd="5" destOrd="0" presId="urn:microsoft.com/office/officeart/2005/8/layout/vList5"/>
    <dgm:cxn modelId="{20CF9F6E-E096-4BE1-92FD-1792BACAB0BE}" type="presParOf" srcId="{66BB8ABA-CBA6-4863-82DB-C0F2BB090A6E}" destId="{2FFCBF45-006B-4253-A047-40E4572F3BB8}" srcOrd="6" destOrd="0" presId="urn:microsoft.com/office/officeart/2005/8/layout/vList5"/>
    <dgm:cxn modelId="{D5C51138-9B43-462D-8DD4-FD3B67AF1263}" type="presParOf" srcId="{2FFCBF45-006B-4253-A047-40E4572F3BB8}" destId="{AA37891F-1B0A-4BA8-AC4D-7510CD0159A6}" srcOrd="0" destOrd="0" presId="urn:microsoft.com/office/officeart/2005/8/layout/vList5"/>
    <dgm:cxn modelId="{6AE1F115-1E57-4C3C-81AD-3BB6EBBC69A4}" type="presParOf" srcId="{2FFCBF45-006B-4253-A047-40E4572F3BB8}" destId="{46B17F9C-6130-430C-9D0C-F43D5D709F23}" srcOrd="1" destOrd="0" presId="urn:microsoft.com/office/officeart/2005/8/layout/vList5"/>
    <dgm:cxn modelId="{7A8421E3-26A4-4FC3-877B-382D79EC3A1B}" type="presParOf" srcId="{66BB8ABA-CBA6-4863-82DB-C0F2BB090A6E}" destId="{BB58C457-BB61-4122-B656-D03A738B59D2}" srcOrd="7" destOrd="0" presId="urn:microsoft.com/office/officeart/2005/8/layout/vList5"/>
    <dgm:cxn modelId="{8C02F4D2-1348-4851-A252-58DAD05F70E0}" type="presParOf" srcId="{66BB8ABA-CBA6-4863-82DB-C0F2BB090A6E}" destId="{37F14721-1545-4935-827C-5E7048BD370A}" srcOrd="8" destOrd="0" presId="urn:microsoft.com/office/officeart/2005/8/layout/vList5"/>
    <dgm:cxn modelId="{63D67E6A-53D9-424E-80BD-0528D40568AB}" type="presParOf" srcId="{37F14721-1545-4935-827C-5E7048BD370A}" destId="{6B0A5E44-3AFD-4ED9-82C8-6CDFB99ABE88}" srcOrd="0" destOrd="0" presId="urn:microsoft.com/office/officeart/2005/8/layout/vList5"/>
    <dgm:cxn modelId="{3962DB4B-2E7D-4969-A135-3FEA76986D06}" type="presParOf" srcId="{37F14721-1545-4935-827C-5E7048BD370A}" destId="{7AC6494B-4E0D-427E-8740-9A3809D1124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0B5B5B-A692-4594-A3BE-5E6FFCFC9355}" type="doc">
      <dgm:prSet loTypeId="urn:microsoft.com/office/officeart/2005/8/layout/matrix1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h-TH"/>
        </a:p>
      </dgm:t>
    </dgm:pt>
    <dgm:pt modelId="{194A0F97-7EF5-407E-87E9-1641EA3B63AC}">
      <dgm:prSet phldrT="[Text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rPr>
            <a:t>1. การใช้และประสิทธิภาพพลังงาน</a:t>
          </a:r>
          <a:endParaRPr lang="th-TH" dirty="0">
            <a:solidFill>
              <a:schemeClr val="tx1"/>
            </a:solidFill>
          </a:endParaRPr>
        </a:p>
      </dgm:t>
    </dgm:pt>
    <dgm:pt modelId="{F30F1C2A-07CD-40CC-B879-419DFA506C63}" type="sibTrans" cxnId="{B03F03DA-C235-4EF2-954D-2FA83792F84C}">
      <dgm:prSet/>
      <dgm:spPr/>
      <dgm:t>
        <a:bodyPr/>
        <a:lstStyle/>
        <a:p>
          <a:endParaRPr lang="th-TH">
            <a:solidFill>
              <a:schemeClr val="bg1">
                <a:lumMod val="75000"/>
              </a:schemeClr>
            </a:solidFill>
          </a:endParaRPr>
        </a:p>
      </dgm:t>
    </dgm:pt>
    <dgm:pt modelId="{45E4F997-AE1B-4667-AD34-C9CE03F52B74}" type="parTrans" cxnId="{B03F03DA-C235-4EF2-954D-2FA83792F84C}">
      <dgm:prSet/>
      <dgm:spPr/>
      <dgm:t>
        <a:bodyPr/>
        <a:lstStyle/>
        <a:p>
          <a:endParaRPr lang="th-TH">
            <a:solidFill>
              <a:schemeClr val="bg1">
                <a:lumMod val="75000"/>
              </a:schemeClr>
            </a:solidFill>
          </a:endParaRPr>
        </a:p>
      </dgm:t>
    </dgm:pt>
    <dgm:pt modelId="{96253B29-C8AE-4F6F-8A02-2801B28C1C00}" type="pres">
      <dgm:prSet presAssocID="{BA0B5B5B-A692-4594-A3BE-5E6FFCFC935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57150BC-EEB0-4D72-95B2-DE75FDCDB587}" type="pres">
      <dgm:prSet presAssocID="{BA0B5B5B-A692-4594-A3BE-5E6FFCFC9355}" presName="matrix" presStyleCnt="0"/>
      <dgm:spPr/>
    </dgm:pt>
    <dgm:pt modelId="{A6A27CDA-FC44-453F-B429-2BD748862B07}" type="pres">
      <dgm:prSet presAssocID="{BA0B5B5B-A692-4594-A3BE-5E6FFCFC9355}" presName="tile1" presStyleLbl="node1" presStyleIdx="0" presStyleCnt="4"/>
      <dgm:spPr/>
    </dgm:pt>
    <dgm:pt modelId="{E2F57DAB-CEA1-4B70-85BF-3F4E3D12C1AA}" type="pres">
      <dgm:prSet presAssocID="{BA0B5B5B-A692-4594-A3BE-5E6FFCFC935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35F88A8-A6A1-4BB0-9C75-147F1A2E60DA}" type="pres">
      <dgm:prSet presAssocID="{BA0B5B5B-A692-4594-A3BE-5E6FFCFC9355}" presName="tile2" presStyleLbl="node1" presStyleIdx="1" presStyleCnt="4"/>
      <dgm:spPr/>
    </dgm:pt>
    <dgm:pt modelId="{6712D105-9568-4167-BD1D-014139484560}" type="pres">
      <dgm:prSet presAssocID="{BA0B5B5B-A692-4594-A3BE-5E6FFCFC935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B99D0F7-3A64-4975-8190-A156DF99FEB2}" type="pres">
      <dgm:prSet presAssocID="{BA0B5B5B-A692-4594-A3BE-5E6FFCFC9355}" presName="tile3" presStyleLbl="node1" presStyleIdx="2" presStyleCnt="4"/>
      <dgm:spPr/>
    </dgm:pt>
    <dgm:pt modelId="{362C4F5C-98AA-4107-A8DF-15A7543B3513}" type="pres">
      <dgm:prSet presAssocID="{BA0B5B5B-A692-4594-A3BE-5E6FFCFC935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BF2B2FF-40E8-4031-9514-6BEEDC946FA5}" type="pres">
      <dgm:prSet presAssocID="{BA0B5B5B-A692-4594-A3BE-5E6FFCFC9355}" presName="tile4" presStyleLbl="node1" presStyleIdx="3" presStyleCnt="4"/>
      <dgm:spPr/>
    </dgm:pt>
    <dgm:pt modelId="{88632DA9-AD9B-460E-A179-9858ED3DC47A}" type="pres">
      <dgm:prSet presAssocID="{BA0B5B5B-A692-4594-A3BE-5E6FFCFC935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7AF7E26-05B3-4694-AEB6-C5E8AE3F85DE}" type="pres">
      <dgm:prSet presAssocID="{BA0B5B5B-A692-4594-A3BE-5E6FFCFC935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</dgm:ptLst>
  <dgm:cxnLst>
    <dgm:cxn modelId="{6B8599BF-D1BB-4B20-9831-DB644444D0DD}" type="presOf" srcId="{194A0F97-7EF5-407E-87E9-1641EA3B63AC}" destId="{A7AF7E26-05B3-4694-AEB6-C5E8AE3F85DE}" srcOrd="0" destOrd="0" presId="urn:microsoft.com/office/officeart/2005/8/layout/matrix1"/>
    <dgm:cxn modelId="{B03F03DA-C235-4EF2-954D-2FA83792F84C}" srcId="{BA0B5B5B-A692-4594-A3BE-5E6FFCFC9355}" destId="{194A0F97-7EF5-407E-87E9-1641EA3B63AC}" srcOrd="0" destOrd="0" parTransId="{45E4F997-AE1B-4667-AD34-C9CE03F52B74}" sibTransId="{F30F1C2A-07CD-40CC-B879-419DFA506C63}"/>
    <dgm:cxn modelId="{A1D6F6E3-FDED-4522-842D-546A04873785}" type="presOf" srcId="{BA0B5B5B-A692-4594-A3BE-5E6FFCFC9355}" destId="{96253B29-C8AE-4F6F-8A02-2801B28C1C00}" srcOrd="0" destOrd="0" presId="urn:microsoft.com/office/officeart/2005/8/layout/matrix1"/>
    <dgm:cxn modelId="{CA8180A7-36AC-4D79-AAED-164DFB147A6A}" type="presParOf" srcId="{96253B29-C8AE-4F6F-8A02-2801B28C1C00}" destId="{D57150BC-EEB0-4D72-95B2-DE75FDCDB587}" srcOrd="0" destOrd="0" presId="urn:microsoft.com/office/officeart/2005/8/layout/matrix1"/>
    <dgm:cxn modelId="{050F2FDA-93C1-425B-B08F-95A258F03788}" type="presParOf" srcId="{D57150BC-EEB0-4D72-95B2-DE75FDCDB587}" destId="{A6A27CDA-FC44-453F-B429-2BD748862B07}" srcOrd="0" destOrd="0" presId="urn:microsoft.com/office/officeart/2005/8/layout/matrix1"/>
    <dgm:cxn modelId="{3F100BBF-D946-4A2E-B516-9D3E650C5A9E}" type="presParOf" srcId="{D57150BC-EEB0-4D72-95B2-DE75FDCDB587}" destId="{E2F57DAB-CEA1-4B70-85BF-3F4E3D12C1AA}" srcOrd="1" destOrd="0" presId="urn:microsoft.com/office/officeart/2005/8/layout/matrix1"/>
    <dgm:cxn modelId="{233D247E-059F-4FD3-A68C-4F6A532BB9EC}" type="presParOf" srcId="{D57150BC-EEB0-4D72-95B2-DE75FDCDB587}" destId="{235F88A8-A6A1-4BB0-9C75-147F1A2E60DA}" srcOrd="2" destOrd="0" presId="urn:microsoft.com/office/officeart/2005/8/layout/matrix1"/>
    <dgm:cxn modelId="{1BA0DB6D-4E7E-47A2-B82E-11AB269276BA}" type="presParOf" srcId="{D57150BC-EEB0-4D72-95B2-DE75FDCDB587}" destId="{6712D105-9568-4167-BD1D-014139484560}" srcOrd="3" destOrd="0" presId="urn:microsoft.com/office/officeart/2005/8/layout/matrix1"/>
    <dgm:cxn modelId="{53EAC615-A514-4469-B5D6-3DF9480BFBA3}" type="presParOf" srcId="{D57150BC-EEB0-4D72-95B2-DE75FDCDB587}" destId="{5B99D0F7-3A64-4975-8190-A156DF99FEB2}" srcOrd="4" destOrd="0" presId="urn:microsoft.com/office/officeart/2005/8/layout/matrix1"/>
    <dgm:cxn modelId="{118DD41D-7A0E-4802-89CE-D3AF003A4888}" type="presParOf" srcId="{D57150BC-EEB0-4D72-95B2-DE75FDCDB587}" destId="{362C4F5C-98AA-4107-A8DF-15A7543B3513}" srcOrd="5" destOrd="0" presId="urn:microsoft.com/office/officeart/2005/8/layout/matrix1"/>
    <dgm:cxn modelId="{D78BDF17-DA3A-4FD6-87DD-49F2C2FFD727}" type="presParOf" srcId="{D57150BC-EEB0-4D72-95B2-DE75FDCDB587}" destId="{7BF2B2FF-40E8-4031-9514-6BEEDC946FA5}" srcOrd="6" destOrd="0" presId="urn:microsoft.com/office/officeart/2005/8/layout/matrix1"/>
    <dgm:cxn modelId="{9CA0529C-E6B3-4438-A824-D1836E265431}" type="presParOf" srcId="{D57150BC-EEB0-4D72-95B2-DE75FDCDB587}" destId="{88632DA9-AD9B-460E-A179-9858ED3DC47A}" srcOrd="7" destOrd="0" presId="urn:microsoft.com/office/officeart/2005/8/layout/matrix1"/>
    <dgm:cxn modelId="{05FE5416-DB48-43E5-9CBD-2601D29757D8}" type="presParOf" srcId="{96253B29-C8AE-4F6F-8A02-2801B28C1C00}" destId="{A7AF7E26-05B3-4694-AEB6-C5E8AE3F85D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4001F6-7498-4024-8748-328628A7955E}" type="doc">
      <dgm:prSet loTypeId="urn:microsoft.com/office/officeart/2005/8/layout/h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h-TH"/>
        </a:p>
      </dgm:t>
    </dgm:pt>
    <dgm:pt modelId="{9A7C4E03-4154-4C1B-835C-7F715F4B3A15}">
      <dgm:prSet phldrT="[Text]" custT="1"/>
      <dgm:spPr/>
      <dgm:t>
        <a:bodyPr/>
        <a:lstStyle/>
        <a:p>
          <a:r>
            <a:rPr lang="th-TH" sz="1400" b="1" dirty="0" smtClean="0"/>
            <a:t>นโยบายและการบริหารจัดการภาครัฐ</a:t>
          </a:r>
          <a:endParaRPr lang="th-TH" sz="1400" b="1" dirty="0"/>
        </a:p>
      </dgm:t>
    </dgm:pt>
    <dgm:pt modelId="{8CDC3590-4835-4691-A3C3-8410197F950F}" type="parTrans" cxnId="{6C84751F-38C3-4B29-A7F5-25EF95863D8C}">
      <dgm:prSet/>
      <dgm:spPr/>
      <dgm:t>
        <a:bodyPr/>
        <a:lstStyle/>
        <a:p>
          <a:endParaRPr lang="th-TH" sz="1400"/>
        </a:p>
      </dgm:t>
    </dgm:pt>
    <dgm:pt modelId="{EFFA04D3-1BCE-40FB-BE51-B44C8B59996A}" type="sibTrans" cxnId="{6C84751F-38C3-4B29-A7F5-25EF95863D8C}">
      <dgm:prSet/>
      <dgm:spPr/>
      <dgm:t>
        <a:bodyPr/>
        <a:lstStyle/>
        <a:p>
          <a:endParaRPr lang="th-TH" sz="1400"/>
        </a:p>
      </dgm:t>
    </dgm:pt>
    <dgm:pt modelId="{715C2EFC-E84F-402D-A95D-1ADE25FEDFA5}">
      <dgm:prSet phldrT="[Text]" custT="1"/>
      <dgm:spPr/>
      <dgm:t>
        <a:bodyPr/>
        <a:lstStyle/>
        <a:p>
          <a:r>
            <a:rPr lang="th-TH" sz="1400" dirty="0" smtClean="0"/>
            <a:t>ขับเคลื่อนแผนอนุรักษ์พลังงานให้บรรลุผลสำเร็จ </a:t>
          </a:r>
          <a:r>
            <a:rPr lang="en-US" sz="1000" dirty="0" smtClean="0">
              <a:solidFill>
                <a:srgbClr val="C00000"/>
              </a:solidFill>
            </a:rPr>
            <a:t>(W2-3, O2-3)</a:t>
          </a:r>
          <a:endParaRPr lang="th-TH" sz="1000" dirty="0">
            <a:solidFill>
              <a:srgbClr val="C00000"/>
            </a:solidFill>
          </a:endParaRPr>
        </a:p>
      </dgm:t>
    </dgm:pt>
    <dgm:pt modelId="{569FCF5C-A4DD-444F-8E32-20A0B4FAE432}" type="parTrans" cxnId="{0835416D-9704-456E-9BF7-C774671DBF88}">
      <dgm:prSet/>
      <dgm:spPr/>
      <dgm:t>
        <a:bodyPr/>
        <a:lstStyle/>
        <a:p>
          <a:endParaRPr lang="th-TH" sz="1400"/>
        </a:p>
      </dgm:t>
    </dgm:pt>
    <dgm:pt modelId="{641B8C99-7AA3-4978-8899-E879841D1B0C}" type="sibTrans" cxnId="{0835416D-9704-456E-9BF7-C774671DBF88}">
      <dgm:prSet/>
      <dgm:spPr/>
      <dgm:t>
        <a:bodyPr/>
        <a:lstStyle/>
        <a:p>
          <a:endParaRPr lang="th-TH" sz="1400"/>
        </a:p>
      </dgm:t>
    </dgm:pt>
    <dgm:pt modelId="{B9A8144E-1A87-49C7-9C2C-84E2F21F0F81}">
      <dgm:prSet phldrT="[Text]" custT="1"/>
      <dgm:spPr/>
      <dgm:t>
        <a:bodyPr/>
        <a:lstStyle/>
        <a:p>
          <a:r>
            <a:rPr lang="th-TH" sz="1400" b="1" dirty="0" smtClean="0"/>
            <a:t>ราคาพลังงาน และสถานการณ์ต่างประเทศ</a:t>
          </a:r>
          <a:endParaRPr lang="th-TH" sz="1400" b="1" dirty="0"/>
        </a:p>
      </dgm:t>
    </dgm:pt>
    <dgm:pt modelId="{4C9F9F10-8A33-4443-9153-FCA8857A2E58}" type="parTrans" cxnId="{3156C58B-FF0D-4A5F-8A03-B53C813E1D60}">
      <dgm:prSet/>
      <dgm:spPr/>
      <dgm:t>
        <a:bodyPr/>
        <a:lstStyle/>
        <a:p>
          <a:endParaRPr lang="th-TH" sz="1400"/>
        </a:p>
      </dgm:t>
    </dgm:pt>
    <dgm:pt modelId="{EBBAE28F-C727-4093-B4D0-790CBEBD8C23}" type="sibTrans" cxnId="{3156C58B-FF0D-4A5F-8A03-B53C813E1D60}">
      <dgm:prSet/>
      <dgm:spPr/>
      <dgm:t>
        <a:bodyPr/>
        <a:lstStyle/>
        <a:p>
          <a:endParaRPr lang="th-TH" sz="1400"/>
        </a:p>
      </dgm:t>
    </dgm:pt>
    <dgm:pt modelId="{B903DF45-879B-4C35-A545-9A2F70B46BC2}">
      <dgm:prSet phldrT="[Text]" custT="1"/>
      <dgm:spPr/>
      <dgm:t>
        <a:bodyPr/>
        <a:lstStyle/>
        <a:p>
          <a:r>
            <a:rPr lang="th-TH" sz="1400" dirty="0" smtClean="0"/>
            <a:t>ใช้นโยบายราคาที่สะท้อนกลไกตลาด และหลีกเลี่ยงการอุดหนุนเชื้อเพลิงฟอสซิล </a:t>
          </a:r>
          <a:r>
            <a:rPr lang="en-US" sz="1000" dirty="0" smtClean="0">
              <a:solidFill>
                <a:srgbClr val="C00000"/>
              </a:solidFill>
            </a:rPr>
            <a:t>(W1,T1)</a:t>
          </a:r>
          <a:endParaRPr lang="th-TH" sz="1000" dirty="0"/>
        </a:p>
      </dgm:t>
    </dgm:pt>
    <dgm:pt modelId="{E76A7BD9-BFAB-4EA4-B02D-A0F226E59DA2}" type="parTrans" cxnId="{D2169D9A-010F-40CC-903D-32BA818C76BD}">
      <dgm:prSet/>
      <dgm:spPr/>
      <dgm:t>
        <a:bodyPr/>
        <a:lstStyle/>
        <a:p>
          <a:endParaRPr lang="th-TH" sz="1400"/>
        </a:p>
      </dgm:t>
    </dgm:pt>
    <dgm:pt modelId="{F63324EB-4EF4-4DEA-BD5A-B843779EC4A6}" type="sibTrans" cxnId="{D2169D9A-010F-40CC-903D-32BA818C76BD}">
      <dgm:prSet/>
      <dgm:spPr/>
      <dgm:t>
        <a:bodyPr/>
        <a:lstStyle/>
        <a:p>
          <a:endParaRPr lang="th-TH" sz="1400"/>
        </a:p>
      </dgm:t>
    </dgm:pt>
    <dgm:pt modelId="{F2AF2E28-C5A8-413D-9C2B-B1E66807D896}">
      <dgm:prSet phldrT="[Text]" custT="1"/>
      <dgm:spPr/>
      <dgm:t>
        <a:bodyPr/>
        <a:lstStyle/>
        <a:p>
          <a:r>
            <a:rPr lang="th-TH" sz="1400" b="1" dirty="0" smtClean="0"/>
            <a:t>เศรษฐกิจ อุตสาหกรรม โลจิสติกส์</a:t>
          </a:r>
          <a:endParaRPr lang="th-TH" sz="1400" b="1" dirty="0"/>
        </a:p>
      </dgm:t>
    </dgm:pt>
    <dgm:pt modelId="{BB61B658-AD6A-4309-97D4-4E9DB2F3B91B}" type="parTrans" cxnId="{DA7769C8-B0B1-43D6-B685-AB760F9AF39C}">
      <dgm:prSet/>
      <dgm:spPr/>
      <dgm:t>
        <a:bodyPr/>
        <a:lstStyle/>
        <a:p>
          <a:endParaRPr lang="th-TH" sz="1400"/>
        </a:p>
      </dgm:t>
    </dgm:pt>
    <dgm:pt modelId="{971D9F52-843F-42CB-BD16-59E07F78ACE6}" type="sibTrans" cxnId="{DA7769C8-B0B1-43D6-B685-AB760F9AF39C}">
      <dgm:prSet/>
      <dgm:spPr/>
      <dgm:t>
        <a:bodyPr/>
        <a:lstStyle/>
        <a:p>
          <a:endParaRPr lang="th-TH" sz="1400"/>
        </a:p>
      </dgm:t>
    </dgm:pt>
    <dgm:pt modelId="{8D6E7B0D-6E50-4280-8331-8B2C574301B7}">
      <dgm:prSet phldrT="[Text]" custT="1"/>
      <dgm:spPr/>
      <dgm:t>
        <a:bodyPr/>
        <a:lstStyle/>
        <a:p>
          <a:r>
            <a:rPr lang="th-TH" sz="1400" dirty="0" smtClean="0"/>
            <a:t>เร่งพัฒนาโครงสร้างพื้นฐานด้านคมนาคมขนส่งตามเป้าหมาย </a:t>
          </a:r>
          <a:r>
            <a:rPr lang="en-US" sz="1000" dirty="0" smtClean="0">
              <a:solidFill>
                <a:srgbClr val="C00000"/>
              </a:solidFill>
            </a:rPr>
            <a:t>(O2,T3)</a:t>
          </a:r>
          <a:endParaRPr lang="th-TH" sz="1000" dirty="0"/>
        </a:p>
      </dgm:t>
    </dgm:pt>
    <dgm:pt modelId="{F697139A-916A-4F74-94FD-0D96F246BC20}" type="parTrans" cxnId="{30DF77C8-11B1-450C-9853-1D262C92F1D3}">
      <dgm:prSet/>
      <dgm:spPr/>
      <dgm:t>
        <a:bodyPr/>
        <a:lstStyle/>
        <a:p>
          <a:endParaRPr lang="th-TH" sz="1400"/>
        </a:p>
      </dgm:t>
    </dgm:pt>
    <dgm:pt modelId="{5D6C55D9-0209-47C5-85CC-28547DE8AD0D}" type="sibTrans" cxnId="{30DF77C8-11B1-450C-9853-1D262C92F1D3}">
      <dgm:prSet/>
      <dgm:spPr/>
      <dgm:t>
        <a:bodyPr/>
        <a:lstStyle/>
        <a:p>
          <a:endParaRPr lang="th-TH" sz="1400"/>
        </a:p>
      </dgm:t>
    </dgm:pt>
    <dgm:pt modelId="{2AD6F445-EBCA-43C5-BB0A-6F98DF92E804}">
      <dgm:prSet phldrT="[Text]" custT="1"/>
      <dgm:spPr/>
      <dgm:t>
        <a:bodyPr/>
        <a:lstStyle/>
        <a:p>
          <a:r>
            <a:rPr lang="th-TH" sz="1400" dirty="0" smtClean="0"/>
            <a:t>เน้นการพัฒนาประสิทธิภาพและอนุรักษ์พลังงาน เพิ่มศักยภาพในการแข่งขัน </a:t>
          </a:r>
          <a:r>
            <a:rPr lang="en-US" sz="1000" dirty="0" smtClean="0">
              <a:solidFill>
                <a:srgbClr val="C00000"/>
              </a:solidFill>
            </a:rPr>
            <a:t>(S2,O1)</a:t>
          </a:r>
          <a:endParaRPr lang="th-TH" sz="1000" dirty="0"/>
        </a:p>
      </dgm:t>
    </dgm:pt>
    <dgm:pt modelId="{380053F4-2537-4B3F-ADBD-B59A5B155D1E}" type="parTrans" cxnId="{98E7748E-D5AF-4443-8CE3-9C48557DB404}">
      <dgm:prSet/>
      <dgm:spPr/>
      <dgm:t>
        <a:bodyPr/>
        <a:lstStyle/>
        <a:p>
          <a:endParaRPr lang="th-TH" sz="1400"/>
        </a:p>
      </dgm:t>
    </dgm:pt>
    <dgm:pt modelId="{DF3161F8-E111-4EE2-AF00-23728A2C64C0}" type="sibTrans" cxnId="{98E7748E-D5AF-4443-8CE3-9C48557DB404}">
      <dgm:prSet/>
      <dgm:spPr/>
      <dgm:t>
        <a:bodyPr/>
        <a:lstStyle/>
        <a:p>
          <a:endParaRPr lang="th-TH" sz="1400"/>
        </a:p>
      </dgm:t>
    </dgm:pt>
    <dgm:pt modelId="{A31C75C4-C73F-49AA-A04A-C22F7EC2568A}">
      <dgm:prSet phldrT="[Text]" custT="1"/>
      <dgm:spPr/>
      <dgm:t>
        <a:bodyPr/>
        <a:lstStyle/>
        <a:p>
          <a:r>
            <a:rPr lang="th-TH" sz="1400" b="1" dirty="0" smtClean="0">
              <a:latin typeface="+mn-lt"/>
            </a:rPr>
            <a:t>ความตระหนักรู้ การมีส่วนร่วม กระจายรายได้สู่สังคม </a:t>
          </a:r>
          <a:endParaRPr lang="th-TH" sz="1400" b="1" dirty="0"/>
        </a:p>
      </dgm:t>
    </dgm:pt>
    <dgm:pt modelId="{51D8436C-7A1B-40F4-8A23-6E1835DA4C29}" type="sibTrans" cxnId="{DBF98D56-1FAE-40FE-AA6D-E41477F10AD0}">
      <dgm:prSet/>
      <dgm:spPr/>
      <dgm:t>
        <a:bodyPr/>
        <a:lstStyle/>
        <a:p>
          <a:endParaRPr lang="th-TH" sz="1400"/>
        </a:p>
      </dgm:t>
    </dgm:pt>
    <dgm:pt modelId="{D28472E4-915D-4921-A9AB-823CFDCF01AE}" type="parTrans" cxnId="{DBF98D56-1FAE-40FE-AA6D-E41477F10AD0}">
      <dgm:prSet/>
      <dgm:spPr/>
      <dgm:t>
        <a:bodyPr/>
        <a:lstStyle/>
        <a:p>
          <a:endParaRPr lang="th-TH" sz="1400"/>
        </a:p>
      </dgm:t>
    </dgm:pt>
    <dgm:pt modelId="{FCF7706E-FCD5-4608-9698-1E65AD81BB41}">
      <dgm:prSet phldrT="[Text]" custT="1"/>
      <dgm:spPr/>
      <dgm:t>
        <a:bodyPr/>
        <a:lstStyle/>
        <a:p>
          <a:r>
            <a:rPr lang="th-TH" sz="1400" b="0" dirty="0" smtClean="0"/>
            <a:t>ปรับพฤติกรรมการบริโภคและให้ความสำคัญกับการประหยัดพลังงาน </a:t>
          </a:r>
          <a:r>
            <a:rPr lang="en-US" sz="1000" dirty="0" smtClean="0">
              <a:solidFill>
                <a:srgbClr val="C00000"/>
              </a:solidFill>
            </a:rPr>
            <a:t>(T1-2)</a:t>
          </a:r>
          <a:endParaRPr lang="th-TH" sz="1000" b="0" dirty="0"/>
        </a:p>
      </dgm:t>
    </dgm:pt>
    <dgm:pt modelId="{5CB7EDAE-24B0-41BF-A2FE-FB8EF6E79C85}" type="parTrans" cxnId="{A51CFC94-5308-4396-81EF-8AA9EBB05524}">
      <dgm:prSet/>
      <dgm:spPr/>
      <dgm:t>
        <a:bodyPr/>
        <a:lstStyle/>
        <a:p>
          <a:endParaRPr lang="th-TH" sz="1400"/>
        </a:p>
      </dgm:t>
    </dgm:pt>
    <dgm:pt modelId="{FE5FD8B1-E2DC-4BF0-8BD0-EBF7AEEDE07C}" type="sibTrans" cxnId="{A51CFC94-5308-4396-81EF-8AA9EBB05524}">
      <dgm:prSet/>
      <dgm:spPr/>
      <dgm:t>
        <a:bodyPr/>
        <a:lstStyle/>
        <a:p>
          <a:endParaRPr lang="th-TH" sz="1400"/>
        </a:p>
      </dgm:t>
    </dgm:pt>
    <dgm:pt modelId="{B320B0DE-13E9-4A7A-A1BD-A603D407A23B}">
      <dgm:prSet phldrT="[Text]" custT="1"/>
      <dgm:spPr/>
      <dgm:t>
        <a:bodyPr/>
        <a:lstStyle/>
        <a:p>
          <a:r>
            <a:rPr lang="th-TH" sz="1400" dirty="0" smtClean="0"/>
            <a:t>กำหนดนโยบายด้านเศรษฐกิจ สังคม และสิ่งแวดล้อมที่ส่งเสริมประสิทธิภาพพลังงานหลีกเลี่ยงนโยบายที่เน้นการบริโภคที่มีไม่ก่อให้เกิดการพัฒนาประสิทธิภาพ </a:t>
          </a:r>
          <a:r>
            <a:rPr lang="en-US" sz="1000" dirty="0" smtClean="0">
              <a:solidFill>
                <a:srgbClr val="C00000"/>
              </a:solidFill>
            </a:rPr>
            <a:t>(W1-2, T1)</a:t>
          </a:r>
          <a:endParaRPr lang="th-TH" sz="1000" dirty="0"/>
        </a:p>
      </dgm:t>
    </dgm:pt>
    <dgm:pt modelId="{60DDA4CD-60F9-4365-8915-BD8AA3D542C4}" type="parTrans" cxnId="{1E67177C-3F46-4DE5-B3B3-F0AC24C6E7E2}">
      <dgm:prSet/>
      <dgm:spPr/>
      <dgm:t>
        <a:bodyPr/>
        <a:lstStyle/>
        <a:p>
          <a:endParaRPr lang="th-TH" sz="1400"/>
        </a:p>
      </dgm:t>
    </dgm:pt>
    <dgm:pt modelId="{B433D760-6B8A-4A44-84C6-A237187A6B1C}" type="sibTrans" cxnId="{1E67177C-3F46-4DE5-B3B3-F0AC24C6E7E2}">
      <dgm:prSet/>
      <dgm:spPr/>
      <dgm:t>
        <a:bodyPr/>
        <a:lstStyle/>
        <a:p>
          <a:endParaRPr lang="th-TH" sz="1400"/>
        </a:p>
      </dgm:t>
    </dgm:pt>
    <dgm:pt modelId="{5F42CF67-2E8E-4B95-8264-491B32EF0F37}">
      <dgm:prSet phldrT="[Text]" custT="1"/>
      <dgm:spPr/>
      <dgm:t>
        <a:bodyPr/>
        <a:lstStyle/>
        <a:p>
          <a:r>
            <a:rPr lang="th-TH" sz="1400" b="0" dirty="0" smtClean="0"/>
            <a:t>เผยแพร่ความรู้ สร้างกระแสจัดกิจกรรม และสร้างจิตสำนึกการอนุรักษ์แก่สังคม </a:t>
          </a:r>
          <a:r>
            <a:rPr lang="en-US" sz="1000" dirty="0" smtClean="0">
              <a:solidFill>
                <a:srgbClr val="C00000"/>
              </a:solidFill>
            </a:rPr>
            <a:t>(S2,T2)</a:t>
          </a:r>
          <a:endParaRPr lang="th-TH" sz="1000" b="0" dirty="0"/>
        </a:p>
      </dgm:t>
    </dgm:pt>
    <dgm:pt modelId="{8B1D9B32-47AC-422E-8566-EED79BB03160}" type="parTrans" cxnId="{FDD04C49-A4F9-40E2-BF95-FA5B5A25E4D9}">
      <dgm:prSet/>
      <dgm:spPr/>
      <dgm:t>
        <a:bodyPr/>
        <a:lstStyle/>
        <a:p>
          <a:endParaRPr lang="th-TH" sz="1400"/>
        </a:p>
      </dgm:t>
    </dgm:pt>
    <dgm:pt modelId="{AA5E477B-D384-4097-BBE7-8114C8980553}" type="sibTrans" cxnId="{FDD04C49-A4F9-40E2-BF95-FA5B5A25E4D9}">
      <dgm:prSet/>
      <dgm:spPr/>
      <dgm:t>
        <a:bodyPr/>
        <a:lstStyle/>
        <a:p>
          <a:endParaRPr lang="th-TH" sz="1400"/>
        </a:p>
      </dgm:t>
    </dgm:pt>
    <dgm:pt modelId="{8A05BB62-7008-4FF6-BD39-24B4810CCDF6}">
      <dgm:prSet phldrT="[Text]" custT="1"/>
      <dgm:spPr/>
      <dgm:t>
        <a:bodyPr/>
        <a:lstStyle/>
        <a:p>
          <a:r>
            <a:rPr lang="th-TH" sz="1400" dirty="0" smtClean="0"/>
            <a:t>ขับเคลื่อนเศรษฐกิจที่ใช้พลังงานอย่างมีประสิทธิภาพและเป็นมิตรกับสิ่งแวดล้อม </a:t>
          </a:r>
          <a:r>
            <a:rPr lang="en-US" sz="1000" dirty="0" smtClean="0">
              <a:solidFill>
                <a:srgbClr val="C00000"/>
              </a:solidFill>
            </a:rPr>
            <a:t>(S2,O1)</a:t>
          </a:r>
          <a:endParaRPr lang="th-TH" sz="1000" dirty="0"/>
        </a:p>
      </dgm:t>
    </dgm:pt>
    <dgm:pt modelId="{512867BF-837B-427E-A68A-2C41AFA2FE5D}" type="parTrans" cxnId="{AE628C51-2BB9-4A0C-9A0D-B380A3EC2050}">
      <dgm:prSet/>
      <dgm:spPr/>
      <dgm:t>
        <a:bodyPr/>
        <a:lstStyle/>
        <a:p>
          <a:endParaRPr lang="th-TH" sz="1400"/>
        </a:p>
      </dgm:t>
    </dgm:pt>
    <dgm:pt modelId="{EFBE75BE-2A09-4439-8118-A90070447189}" type="sibTrans" cxnId="{AE628C51-2BB9-4A0C-9A0D-B380A3EC2050}">
      <dgm:prSet/>
      <dgm:spPr/>
      <dgm:t>
        <a:bodyPr/>
        <a:lstStyle/>
        <a:p>
          <a:endParaRPr lang="th-TH" sz="1400"/>
        </a:p>
      </dgm:t>
    </dgm:pt>
    <dgm:pt modelId="{2E99BFD6-E451-486D-9AE4-E42B89C8F45E}">
      <dgm:prSet phldrT="[Text]" custT="1"/>
      <dgm:spPr/>
      <dgm:t>
        <a:bodyPr/>
        <a:lstStyle/>
        <a:p>
          <a:r>
            <a:rPr lang="th-TH" sz="1400" b="1" dirty="0" smtClean="0"/>
            <a:t>เทคโนโลยีและการพัฒนาแหล่งพลังงาน</a:t>
          </a:r>
          <a:endParaRPr lang="th-TH" sz="1400" b="1" dirty="0"/>
        </a:p>
      </dgm:t>
    </dgm:pt>
    <dgm:pt modelId="{49C9F55A-8427-419A-B5BB-192B110042F5}" type="parTrans" cxnId="{389CCA35-9B8D-45C3-A650-0F6F2C5ED62C}">
      <dgm:prSet/>
      <dgm:spPr/>
      <dgm:t>
        <a:bodyPr/>
        <a:lstStyle/>
        <a:p>
          <a:endParaRPr lang="th-TH" sz="1400"/>
        </a:p>
      </dgm:t>
    </dgm:pt>
    <dgm:pt modelId="{3ED87830-EE11-4864-A658-4F982F5CDADD}" type="sibTrans" cxnId="{389CCA35-9B8D-45C3-A650-0F6F2C5ED62C}">
      <dgm:prSet/>
      <dgm:spPr/>
      <dgm:t>
        <a:bodyPr/>
        <a:lstStyle/>
        <a:p>
          <a:endParaRPr lang="th-TH" sz="1400"/>
        </a:p>
      </dgm:t>
    </dgm:pt>
    <dgm:pt modelId="{C25FA77C-B04A-4D7E-ABEF-B94B21A209DC}">
      <dgm:prSet phldrT="[Text]" custT="1"/>
      <dgm:spPr/>
      <dgm:t>
        <a:bodyPr/>
        <a:lstStyle/>
        <a:p>
          <a:r>
            <a:rPr lang="en-US" sz="1400" b="0" dirty="0" smtClean="0"/>
            <a:t>RDDD </a:t>
          </a:r>
          <a:r>
            <a:rPr lang="th-TH" sz="1400" b="0" dirty="0" smtClean="0"/>
            <a:t>เทคโนโลยีที่มีประสิทธิภาพพลังงานสูง </a:t>
          </a:r>
          <a:r>
            <a:rPr lang="en-US" sz="1400" b="0" dirty="0" smtClean="0"/>
            <a:t>(</a:t>
          </a:r>
          <a:r>
            <a:rPr lang="th-TH" sz="1400" b="0" dirty="0" smtClean="0"/>
            <a:t>อุกรณ์ไฟฟ้า อาคารอนุรักษ์ ยานยนต์ประสิทธิภาพสูง และอื่นๆ</a:t>
          </a:r>
          <a:r>
            <a:rPr lang="en-US" sz="1400" b="0" dirty="0" smtClean="0"/>
            <a:t>) </a:t>
          </a:r>
          <a:r>
            <a:rPr lang="en-US" sz="1000" dirty="0" smtClean="0">
              <a:solidFill>
                <a:srgbClr val="C00000"/>
              </a:solidFill>
            </a:rPr>
            <a:t>(S1-2,O3)</a:t>
          </a:r>
          <a:endParaRPr lang="th-TH" sz="1000" b="0" dirty="0"/>
        </a:p>
      </dgm:t>
    </dgm:pt>
    <dgm:pt modelId="{2DD275A2-6FCF-47DD-8431-54542FED9F2A}" type="parTrans" cxnId="{CC6936F4-1862-4252-B72F-F15B8AC44067}">
      <dgm:prSet/>
      <dgm:spPr/>
      <dgm:t>
        <a:bodyPr/>
        <a:lstStyle/>
        <a:p>
          <a:endParaRPr lang="th-TH"/>
        </a:p>
      </dgm:t>
    </dgm:pt>
    <dgm:pt modelId="{3C288AD5-02ED-4EB7-B73D-943E842A5FD4}" type="sibTrans" cxnId="{CC6936F4-1862-4252-B72F-F15B8AC44067}">
      <dgm:prSet/>
      <dgm:spPr/>
      <dgm:t>
        <a:bodyPr/>
        <a:lstStyle/>
        <a:p>
          <a:endParaRPr lang="th-TH"/>
        </a:p>
      </dgm:t>
    </dgm:pt>
    <dgm:pt modelId="{611998A0-F87A-4E1C-B286-8918578D887E}">
      <dgm:prSet phldrT="[Text]" custT="1"/>
      <dgm:spPr/>
      <dgm:t>
        <a:bodyPr/>
        <a:lstStyle/>
        <a:p>
          <a:r>
            <a:rPr lang="th-TH" sz="14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ผลักดันการใช้หลักการ </a:t>
          </a:r>
          <a:r>
            <a:rPr lang="en-US" sz="14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Inefficient / Polluter pay </a:t>
          </a:r>
          <a:r>
            <a:rPr lang="en-US" sz="1000" dirty="0" smtClean="0">
              <a:solidFill>
                <a:srgbClr val="C00000"/>
              </a:solidFill>
            </a:rPr>
            <a:t>(W1,T2)</a:t>
          </a:r>
          <a:endParaRPr lang="th-TH" sz="1000" dirty="0"/>
        </a:p>
      </dgm:t>
    </dgm:pt>
    <dgm:pt modelId="{937BABA6-1560-4E3B-BADF-5DBAE3E4AA26}" type="parTrans" cxnId="{F219906C-312E-40BA-8156-58100EF61BFE}">
      <dgm:prSet/>
      <dgm:spPr/>
      <dgm:t>
        <a:bodyPr/>
        <a:lstStyle/>
        <a:p>
          <a:endParaRPr lang="th-TH"/>
        </a:p>
      </dgm:t>
    </dgm:pt>
    <dgm:pt modelId="{010F1970-0595-48C9-BE42-687FFFC84536}" type="sibTrans" cxnId="{F219906C-312E-40BA-8156-58100EF61BFE}">
      <dgm:prSet/>
      <dgm:spPr/>
      <dgm:t>
        <a:bodyPr/>
        <a:lstStyle/>
        <a:p>
          <a:endParaRPr lang="th-TH"/>
        </a:p>
      </dgm:t>
    </dgm:pt>
    <dgm:pt modelId="{408FF405-2841-4651-8640-3AB1132AC034}" type="pres">
      <dgm:prSet presAssocID="{8D4001F6-7498-4024-8748-328628A795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533BC70-F3FD-42C6-A9CD-BC4753ADE3A7}" type="pres">
      <dgm:prSet presAssocID="{9A7C4E03-4154-4C1B-835C-7F715F4B3A15}" presName="composite" presStyleCnt="0"/>
      <dgm:spPr/>
    </dgm:pt>
    <dgm:pt modelId="{9EBD9E72-6410-4C3D-B2F2-8C9F5F836263}" type="pres">
      <dgm:prSet presAssocID="{9A7C4E03-4154-4C1B-835C-7F715F4B3A15}" presName="parTx" presStyleLbl="alignNode1" presStyleIdx="0" presStyleCnt="5" custLinFactNeighborX="17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67FEDA0-2A34-40EF-86D5-ED8125D0D97E}" type="pres">
      <dgm:prSet presAssocID="{9A7C4E03-4154-4C1B-835C-7F715F4B3A15}" presName="desTx" presStyleLbl="alignAccFollowNode1" presStyleIdx="0" presStyleCnt="5" custLinFactNeighborX="176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2E7379F-FABC-47CF-B662-8568B8286737}" type="pres">
      <dgm:prSet presAssocID="{EFFA04D3-1BCE-40FB-BE51-B44C8B59996A}" presName="space" presStyleCnt="0"/>
      <dgm:spPr/>
    </dgm:pt>
    <dgm:pt modelId="{3C01C1F8-4C34-4461-AB89-E7DDB0F15762}" type="pres">
      <dgm:prSet presAssocID="{B9A8144E-1A87-49C7-9C2C-84E2F21F0F81}" presName="composite" presStyleCnt="0"/>
      <dgm:spPr/>
    </dgm:pt>
    <dgm:pt modelId="{21D0E758-705D-4921-B03B-6C2221E17D1C}" type="pres">
      <dgm:prSet presAssocID="{B9A8144E-1A87-49C7-9C2C-84E2F21F0F81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5330B5B-2F63-4468-98C4-29ABAC66FF05}" type="pres">
      <dgm:prSet presAssocID="{B9A8144E-1A87-49C7-9C2C-84E2F21F0F81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A49983A-23E1-4076-A935-4DE0C775519D}" type="pres">
      <dgm:prSet presAssocID="{EBBAE28F-C727-4093-B4D0-790CBEBD8C23}" presName="space" presStyleCnt="0"/>
      <dgm:spPr/>
    </dgm:pt>
    <dgm:pt modelId="{D1ECD4C0-15EB-4081-A763-484FF72D79C1}" type="pres">
      <dgm:prSet presAssocID="{F2AF2E28-C5A8-413D-9C2B-B1E66807D896}" presName="composite" presStyleCnt="0"/>
      <dgm:spPr/>
    </dgm:pt>
    <dgm:pt modelId="{E2DFBD70-0AEB-4955-B23D-A62C05D7208A}" type="pres">
      <dgm:prSet presAssocID="{F2AF2E28-C5A8-413D-9C2B-B1E66807D896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BA4F3EE-8396-4C02-B9E7-42E31B955F63}" type="pres">
      <dgm:prSet presAssocID="{F2AF2E28-C5A8-413D-9C2B-B1E66807D896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AA0B28F-93A8-4D12-B7D6-F05809A545F6}" type="pres">
      <dgm:prSet presAssocID="{971D9F52-843F-42CB-BD16-59E07F78ACE6}" presName="space" presStyleCnt="0"/>
      <dgm:spPr/>
    </dgm:pt>
    <dgm:pt modelId="{FEE01BFC-C89A-4557-A6AE-FF092B881899}" type="pres">
      <dgm:prSet presAssocID="{A31C75C4-C73F-49AA-A04A-C22F7EC2568A}" presName="composite" presStyleCnt="0"/>
      <dgm:spPr/>
    </dgm:pt>
    <dgm:pt modelId="{ECBB84AC-BDA6-4395-9F3E-2F1298A5548D}" type="pres">
      <dgm:prSet presAssocID="{A31C75C4-C73F-49AA-A04A-C22F7EC2568A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6D0BCCB-9CB5-4B26-8E00-BBE3C9CA5202}" type="pres">
      <dgm:prSet presAssocID="{A31C75C4-C73F-49AA-A04A-C22F7EC2568A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0628C2B-AA5F-4613-A1A9-4C115014516F}" type="pres">
      <dgm:prSet presAssocID="{51D8436C-7A1B-40F4-8A23-6E1835DA4C29}" presName="space" presStyleCnt="0"/>
      <dgm:spPr/>
    </dgm:pt>
    <dgm:pt modelId="{B0112489-73F9-4CD0-A793-4457882381FE}" type="pres">
      <dgm:prSet presAssocID="{2E99BFD6-E451-486D-9AE4-E42B89C8F45E}" presName="composite" presStyleCnt="0"/>
      <dgm:spPr/>
    </dgm:pt>
    <dgm:pt modelId="{6917292F-F17D-45E4-BC90-96C8B0DA7E14}" type="pres">
      <dgm:prSet presAssocID="{2E99BFD6-E451-486D-9AE4-E42B89C8F45E}" presName="parTx" presStyleLbl="alignNode1" presStyleIdx="4" presStyleCnt="5" custLinFactNeighborX="-33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22771F3-B036-44FB-AB6C-4C1D67ACB067}" type="pres">
      <dgm:prSet presAssocID="{2E99BFD6-E451-486D-9AE4-E42B89C8F45E}" presName="desTx" presStyleLbl="alignAccFollowNode1" presStyleIdx="4" presStyleCnt="5" custLinFactNeighborX="-334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AB0E9407-1E98-45D4-93BE-43C3F147A15E}" type="presOf" srcId="{5F42CF67-2E8E-4B95-8264-491B32EF0F37}" destId="{96D0BCCB-9CB5-4B26-8E00-BBE3C9CA5202}" srcOrd="0" destOrd="1" presId="urn:microsoft.com/office/officeart/2005/8/layout/hList1"/>
    <dgm:cxn modelId="{DBF98D56-1FAE-40FE-AA6D-E41477F10AD0}" srcId="{8D4001F6-7498-4024-8748-328628A7955E}" destId="{A31C75C4-C73F-49AA-A04A-C22F7EC2568A}" srcOrd="3" destOrd="0" parTransId="{D28472E4-915D-4921-A9AB-823CFDCF01AE}" sibTransId="{51D8436C-7A1B-40F4-8A23-6E1835DA4C29}"/>
    <dgm:cxn modelId="{C2A9C3EF-1905-4EE4-9E8E-98DEED123455}" type="presOf" srcId="{715C2EFC-E84F-402D-A95D-1ADE25FEDFA5}" destId="{567FEDA0-2A34-40EF-86D5-ED8125D0D97E}" srcOrd="0" destOrd="0" presId="urn:microsoft.com/office/officeart/2005/8/layout/hList1"/>
    <dgm:cxn modelId="{6C84751F-38C3-4B29-A7F5-25EF95863D8C}" srcId="{8D4001F6-7498-4024-8748-328628A7955E}" destId="{9A7C4E03-4154-4C1B-835C-7F715F4B3A15}" srcOrd="0" destOrd="0" parTransId="{8CDC3590-4835-4691-A3C3-8410197F950F}" sibTransId="{EFFA04D3-1BCE-40FB-BE51-B44C8B59996A}"/>
    <dgm:cxn modelId="{98E7748E-D5AF-4443-8CE3-9C48557DB404}" srcId="{F2AF2E28-C5A8-413D-9C2B-B1E66807D896}" destId="{2AD6F445-EBCA-43C5-BB0A-6F98DF92E804}" srcOrd="1" destOrd="0" parTransId="{380053F4-2537-4B3F-ADBD-B59A5B155D1E}" sibTransId="{DF3161F8-E111-4EE2-AF00-23728A2C64C0}"/>
    <dgm:cxn modelId="{AE628C51-2BB9-4A0C-9A0D-B380A3EC2050}" srcId="{F2AF2E28-C5A8-413D-9C2B-B1E66807D896}" destId="{8A05BB62-7008-4FF6-BD39-24B4810CCDF6}" srcOrd="2" destOrd="0" parTransId="{512867BF-837B-427E-A68A-2C41AFA2FE5D}" sibTransId="{EFBE75BE-2A09-4439-8118-A90070447189}"/>
    <dgm:cxn modelId="{5915ED4D-4F9C-4648-B472-18363FB2D0E5}" type="presOf" srcId="{B320B0DE-13E9-4A7A-A1BD-A603D407A23B}" destId="{567FEDA0-2A34-40EF-86D5-ED8125D0D97E}" srcOrd="0" destOrd="1" presId="urn:microsoft.com/office/officeart/2005/8/layout/hList1"/>
    <dgm:cxn modelId="{CC6936F4-1862-4252-B72F-F15B8AC44067}" srcId="{2E99BFD6-E451-486D-9AE4-E42B89C8F45E}" destId="{C25FA77C-B04A-4D7E-ABEF-B94B21A209DC}" srcOrd="0" destOrd="0" parTransId="{2DD275A2-6FCF-47DD-8431-54542FED9F2A}" sibTransId="{3C288AD5-02ED-4EB7-B73D-943E842A5FD4}"/>
    <dgm:cxn modelId="{112C6FEB-EB06-4161-8BA4-F509E8991794}" type="presOf" srcId="{2AD6F445-EBCA-43C5-BB0A-6F98DF92E804}" destId="{6BA4F3EE-8396-4C02-B9E7-42E31B955F63}" srcOrd="0" destOrd="1" presId="urn:microsoft.com/office/officeart/2005/8/layout/hList1"/>
    <dgm:cxn modelId="{FA50D722-50E5-42AF-8E4B-6B3D1EDBF35D}" type="presOf" srcId="{FCF7706E-FCD5-4608-9698-1E65AD81BB41}" destId="{96D0BCCB-9CB5-4B26-8E00-BBE3C9CA5202}" srcOrd="0" destOrd="0" presId="urn:microsoft.com/office/officeart/2005/8/layout/hList1"/>
    <dgm:cxn modelId="{B01CCB67-480E-47D8-9E37-ADE58631B37F}" type="presOf" srcId="{9A7C4E03-4154-4C1B-835C-7F715F4B3A15}" destId="{9EBD9E72-6410-4C3D-B2F2-8C9F5F836263}" srcOrd="0" destOrd="0" presId="urn:microsoft.com/office/officeart/2005/8/layout/hList1"/>
    <dgm:cxn modelId="{7E369309-690E-4B2A-B745-DE94F8EAFE04}" type="presOf" srcId="{F2AF2E28-C5A8-413D-9C2B-B1E66807D896}" destId="{E2DFBD70-0AEB-4955-B23D-A62C05D7208A}" srcOrd="0" destOrd="0" presId="urn:microsoft.com/office/officeart/2005/8/layout/hList1"/>
    <dgm:cxn modelId="{389CCA35-9B8D-45C3-A650-0F6F2C5ED62C}" srcId="{8D4001F6-7498-4024-8748-328628A7955E}" destId="{2E99BFD6-E451-486D-9AE4-E42B89C8F45E}" srcOrd="4" destOrd="0" parTransId="{49C9F55A-8427-419A-B5BB-192B110042F5}" sibTransId="{3ED87830-EE11-4864-A658-4F982F5CDADD}"/>
    <dgm:cxn modelId="{A5E434FA-3567-447C-832A-6B5E95945DF3}" type="presOf" srcId="{8A05BB62-7008-4FF6-BD39-24B4810CCDF6}" destId="{6BA4F3EE-8396-4C02-B9E7-42E31B955F63}" srcOrd="0" destOrd="2" presId="urn:microsoft.com/office/officeart/2005/8/layout/hList1"/>
    <dgm:cxn modelId="{F219906C-312E-40BA-8156-58100EF61BFE}" srcId="{B9A8144E-1A87-49C7-9C2C-84E2F21F0F81}" destId="{611998A0-F87A-4E1C-B286-8918578D887E}" srcOrd="1" destOrd="0" parTransId="{937BABA6-1560-4E3B-BADF-5DBAE3E4AA26}" sibTransId="{010F1970-0595-48C9-BE42-687FFFC84536}"/>
    <dgm:cxn modelId="{DA7769C8-B0B1-43D6-B685-AB760F9AF39C}" srcId="{8D4001F6-7498-4024-8748-328628A7955E}" destId="{F2AF2E28-C5A8-413D-9C2B-B1E66807D896}" srcOrd="2" destOrd="0" parTransId="{BB61B658-AD6A-4309-97D4-4E9DB2F3B91B}" sibTransId="{971D9F52-843F-42CB-BD16-59E07F78ACE6}"/>
    <dgm:cxn modelId="{30DF77C8-11B1-450C-9853-1D262C92F1D3}" srcId="{F2AF2E28-C5A8-413D-9C2B-B1E66807D896}" destId="{8D6E7B0D-6E50-4280-8331-8B2C574301B7}" srcOrd="0" destOrd="0" parTransId="{F697139A-916A-4F74-94FD-0D96F246BC20}" sibTransId="{5D6C55D9-0209-47C5-85CC-28547DE8AD0D}"/>
    <dgm:cxn modelId="{FDD04C49-A4F9-40E2-BF95-FA5B5A25E4D9}" srcId="{A31C75C4-C73F-49AA-A04A-C22F7EC2568A}" destId="{5F42CF67-2E8E-4B95-8264-491B32EF0F37}" srcOrd="1" destOrd="0" parTransId="{8B1D9B32-47AC-422E-8566-EED79BB03160}" sibTransId="{AA5E477B-D384-4097-BBE7-8114C8980553}"/>
    <dgm:cxn modelId="{1E67177C-3F46-4DE5-B3B3-F0AC24C6E7E2}" srcId="{9A7C4E03-4154-4C1B-835C-7F715F4B3A15}" destId="{B320B0DE-13E9-4A7A-A1BD-A603D407A23B}" srcOrd="1" destOrd="0" parTransId="{60DDA4CD-60F9-4365-8915-BD8AA3D542C4}" sibTransId="{B433D760-6B8A-4A44-84C6-A237187A6B1C}"/>
    <dgm:cxn modelId="{641301AE-D6BB-499B-A4FB-406F6F9DEF96}" type="presOf" srcId="{B9A8144E-1A87-49C7-9C2C-84E2F21F0F81}" destId="{21D0E758-705D-4921-B03B-6C2221E17D1C}" srcOrd="0" destOrd="0" presId="urn:microsoft.com/office/officeart/2005/8/layout/hList1"/>
    <dgm:cxn modelId="{58A51BED-599A-4164-9EC0-336E69EDF4F2}" type="presOf" srcId="{8D6E7B0D-6E50-4280-8331-8B2C574301B7}" destId="{6BA4F3EE-8396-4C02-B9E7-42E31B955F63}" srcOrd="0" destOrd="0" presId="urn:microsoft.com/office/officeart/2005/8/layout/hList1"/>
    <dgm:cxn modelId="{A51CFC94-5308-4396-81EF-8AA9EBB05524}" srcId="{A31C75C4-C73F-49AA-A04A-C22F7EC2568A}" destId="{FCF7706E-FCD5-4608-9698-1E65AD81BB41}" srcOrd="0" destOrd="0" parTransId="{5CB7EDAE-24B0-41BF-A2FE-FB8EF6E79C85}" sibTransId="{FE5FD8B1-E2DC-4BF0-8BD0-EBF7AEEDE07C}"/>
    <dgm:cxn modelId="{0835416D-9704-456E-9BF7-C774671DBF88}" srcId="{9A7C4E03-4154-4C1B-835C-7F715F4B3A15}" destId="{715C2EFC-E84F-402D-A95D-1ADE25FEDFA5}" srcOrd="0" destOrd="0" parTransId="{569FCF5C-A4DD-444F-8E32-20A0B4FAE432}" sibTransId="{641B8C99-7AA3-4978-8899-E879841D1B0C}"/>
    <dgm:cxn modelId="{D2169D9A-010F-40CC-903D-32BA818C76BD}" srcId="{B9A8144E-1A87-49C7-9C2C-84E2F21F0F81}" destId="{B903DF45-879B-4C35-A545-9A2F70B46BC2}" srcOrd="0" destOrd="0" parTransId="{E76A7BD9-BFAB-4EA4-B02D-A0F226E59DA2}" sibTransId="{F63324EB-4EF4-4DEA-BD5A-B843779EC4A6}"/>
    <dgm:cxn modelId="{50276572-8E23-47C4-8619-09200E0BE628}" type="presOf" srcId="{B903DF45-879B-4C35-A545-9A2F70B46BC2}" destId="{55330B5B-2F63-4468-98C4-29ABAC66FF05}" srcOrd="0" destOrd="0" presId="urn:microsoft.com/office/officeart/2005/8/layout/hList1"/>
    <dgm:cxn modelId="{43603B59-75B0-4F11-8846-BF63D05ECEEB}" type="presOf" srcId="{C25FA77C-B04A-4D7E-ABEF-B94B21A209DC}" destId="{922771F3-B036-44FB-AB6C-4C1D67ACB067}" srcOrd="0" destOrd="0" presId="urn:microsoft.com/office/officeart/2005/8/layout/hList1"/>
    <dgm:cxn modelId="{1579EF3A-D8A3-49E9-9D6F-B3DEBB0F1D50}" type="presOf" srcId="{A31C75C4-C73F-49AA-A04A-C22F7EC2568A}" destId="{ECBB84AC-BDA6-4395-9F3E-2F1298A5548D}" srcOrd="0" destOrd="0" presId="urn:microsoft.com/office/officeart/2005/8/layout/hList1"/>
    <dgm:cxn modelId="{080778A8-D872-40C1-B810-076A41BE0542}" type="presOf" srcId="{2E99BFD6-E451-486D-9AE4-E42B89C8F45E}" destId="{6917292F-F17D-45E4-BC90-96C8B0DA7E14}" srcOrd="0" destOrd="0" presId="urn:microsoft.com/office/officeart/2005/8/layout/hList1"/>
    <dgm:cxn modelId="{0634C2ED-FCA6-49DD-826A-069536EE77DB}" type="presOf" srcId="{8D4001F6-7498-4024-8748-328628A7955E}" destId="{408FF405-2841-4651-8640-3AB1132AC034}" srcOrd="0" destOrd="0" presId="urn:microsoft.com/office/officeart/2005/8/layout/hList1"/>
    <dgm:cxn modelId="{3156C58B-FF0D-4A5F-8A03-B53C813E1D60}" srcId="{8D4001F6-7498-4024-8748-328628A7955E}" destId="{B9A8144E-1A87-49C7-9C2C-84E2F21F0F81}" srcOrd="1" destOrd="0" parTransId="{4C9F9F10-8A33-4443-9153-FCA8857A2E58}" sibTransId="{EBBAE28F-C727-4093-B4D0-790CBEBD8C23}"/>
    <dgm:cxn modelId="{C5C93C9E-C3F7-4463-ACC6-21DE7266FB98}" type="presOf" srcId="{611998A0-F87A-4E1C-B286-8918578D887E}" destId="{55330B5B-2F63-4468-98C4-29ABAC66FF05}" srcOrd="0" destOrd="1" presId="urn:microsoft.com/office/officeart/2005/8/layout/hList1"/>
    <dgm:cxn modelId="{1E663B11-CD28-4FEA-A339-B3876B2E826F}" type="presParOf" srcId="{408FF405-2841-4651-8640-3AB1132AC034}" destId="{4533BC70-F3FD-42C6-A9CD-BC4753ADE3A7}" srcOrd="0" destOrd="0" presId="urn:microsoft.com/office/officeart/2005/8/layout/hList1"/>
    <dgm:cxn modelId="{20B85F40-6747-481A-A04E-00D4DFFCD233}" type="presParOf" srcId="{4533BC70-F3FD-42C6-A9CD-BC4753ADE3A7}" destId="{9EBD9E72-6410-4C3D-B2F2-8C9F5F836263}" srcOrd="0" destOrd="0" presId="urn:microsoft.com/office/officeart/2005/8/layout/hList1"/>
    <dgm:cxn modelId="{95ABF078-E6F9-4B9F-8484-51CCA4090411}" type="presParOf" srcId="{4533BC70-F3FD-42C6-A9CD-BC4753ADE3A7}" destId="{567FEDA0-2A34-40EF-86D5-ED8125D0D97E}" srcOrd="1" destOrd="0" presId="urn:microsoft.com/office/officeart/2005/8/layout/hList1"/>
    <dgm:cxn modelId="{3956D3EF-2FDB-444E-8797-F896105B978D}" type="presParOf" srcId="{408FF405-2841-4651-8640-3AB1132AC034}" destId="{92E7379F-FABC-47CF-B662-8568B8286737}" srcOrd="1" destOrd="0" presId="urn:microsoft.com/office/officeart/2005/8/layout/hList1"/>
    <dgm:cxn modelId="{339C20A8-D171-421E-BA70-C4F9F43A20C6}" type="presParOf" srcId="{408FF405-2841-4651-8640-3AB1132AC034}" destId="{3C01C1F8-4C34-4461-AB89-E7DDB0F15762}" srcOrd="2" destOrd="0" presId="urn:microsoft.com/office/officeart/2005/8/layout/hList1"/>
    <dgm:cxn modelId="{52E7444B-D318-4422-B0CE-B4330A709D87}" type="presParOf" srcId="{3C01C1F8-4C34-4461-AB89-E7DDB0F15762}" destId="{21D0E758-705D-4921-B03B-6C2221E17D1C}" srcOrd="0" destOrd="0" presId="urn:microsoft.com/office/officeart/2005/8/layout/hList1"/>
    <dgm:cxn modelId="{E2674A0C-E9C3-4612-88FE-29F6FC1EB175}" type="presParOf" srcId="{3C01C1F8-4C34-4461-AB89-E7DDB0F15762}" destId="{55330B5B-2F63-4468-98C4-29ABAC66FF05}" srcOrd="1" destOrd="0" presId="urn:microsoft.com/office/officeart/2005/8/layout/hList1"/>
    <dgm:cxn modelId="{4A9FFFA4-0CFD-4583-AABB-8867C90361FE}" type="presParOf" srcId="{408FF405-2841-4651-8640-3AB1132AC034}" destId="{BA49983A-23E1-4076-A935-4DE0C775519D}" srcOrd="3" destOrd="0" presId="urn:microsoft.com/office/officeart/2005/8/layout/hList1"/>
    <dgm:cxn modelId="{50D578EB-06FC-4ADA-B227-24B55AC00785}" type="presParOf" srcId="{408FF405-2841-4651-8640-3AB1132AC034}" destId="{D1ECD4C0-15EB-4081-A763-484FF72D79C1}" srcOrd="4" destOrd="0" presId="urn:microsoft.com/office/officeart/2005/8/layout/hList1"/>
    <dgm:cxn modelId="{FC8C8BD6-75E3-4227-8801-37842EFC1B76}" type="presParOf" srcId="{D1ECD4C0-15EB-4081-A763-484FF72D79C1}" destId="{E2DFBD70-0AEB-4955-B23D-A62C05D7208A}" srcOrd="0" destOrd="0" presId="urn:microsoft.com/office/officeart/2005/8/layout/hList1"/>
    <dgm:cxn modelId="{1D09A6A3-B839-4A01-98F2-C810318FF5FF}" type="presParOf" srcId="{D1ECD4C0-15EB-4081-A763-484FF72D79C1}" destId="{6BA4F3EE-8396-4C02-B9E7-42E31B955F63}" srcOrd="1" destOrd="0" presId="urn:microsoft.com/office/officeart/2005/8/layout/hList1"/>
    <dgm:cxn modelId="{07FC59B6-1BA5-4691-A809-E5900D053A70}" type="presParOf" srcId="{408FF405-2841-4651-8640-3AB1132AC034}" destId="{CAA0B28F-93A8-4D12-B7D6-F05809A545F6}" srcOrd="5" destOrd="0" presId="urn:microsoft.com/office/officeart/2005/8/layout/hList1"/>
    <dgm:cxn modelId="{24B8BFDD-CC68-4F64-9698-1057FCDC6B3D}" type="presParOf" srcId="{408FF405-2841-4651-8640-3AB1132AC034}" destId="{FEE01BFC-C89A-4557-A6AE-FF092B881899}" srcOrd="6" destOrd="0" presId="urn:microsoft.com/office/officeart/2005/8/layout/hList1"/>
    <dgm:cxn modelId="{C7B477E2-8731-4E79-A6FD-61E078BB3035}" type="presParOf" srcId="{FEE01BFC-C89A-4557-A6AE-FF092B881899}" destId="{ECBB84AC-BDA6-4395-9F3E-2F1298A5548D}" srcOrd="0" destOrd="0" presId="urn:microsoft.com/office/officeart/2005/8/layout/hList1"/>
    <dgm:cxn modelId="{771000B7-2D12-49D2-B6AC-F267197DEA15}" type="presParOf" srcId="{FEE01BFC-C89A-4557-A6AE-FF092B881899}" destId="{96D0BCCB-9CB5-4B26-8E00-BBE3C9CA5202}" srcOrd="1" destOrd="0" presId="urn:microsoft.com/office/officeart/2005/8/layout/hList1"/>
    <dgm:cxn modelId="{34574C24-FA8B-439A-A94F-BCDBB1CA2909}" type="presParOf" srcId="{408FF405-2841-4651-8640-3AB1132AC034}" destId="{70628C2B-AA5F-4613-A1A9-4C115014516F}" srcOrd="7" destOrd="0" presId="urn:microsoft.com/office/officeart/2005/8/layout/hList1"/>
    <dgm:cxn modelId="{736271BC-081D-439A-AB62-FE0D78A86722}" type="presParOf" srcId="{408FF405-2841-4651-8640-3AB1132AC034}" destId="{B0112489-73F9-4CD0-A793-4457882381FE}" srcOrd="8" destOrd="0" presId="urn:microsoft.com/office/officeart/2005/8/layout/hList1"/>
    <dgm:cxn modelId="{631F280D-2E2D-4B78-8FBE-F2918B7FA04F}" type="presParOf" srcId="{B0112489-73F9-4CD0-A793-4457882381FE}" destId="{6917292F-F17D-45E4-BC90-96C8B0DA7E14}" srcOrd="0" destOrd="0" presId="urn:microsoft.com/office/officeart/2005/8/layout/hList1"/>
    <dgm:cxn modelId="{937FD8B4-E627-40A9-944A-1F03C39A6958}" type="presParOf" srcId="{B0112489-73F9-4CD0-A793-4457882381FE}" destId="{922771F3-B036-44FB-AB6C-4C1D67ACB0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0B5B5B-A692-4594-A3BE-5E6FFCFC9355}" type="doc">
      <dgm:prSet loTypeId="urn:microsoft.com/office/officeart/2005/8/layout/matrix1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h-TH"/>
        </a:p>
      </dgm:t>
    </dgm:pt>
    <dgm:pt modelId="{194A0F97-7EF5-407E-87E9-1641EA3B63AC}">
      <dgm:prSet phldrT="[Text]"/>
      <dgm:spPr/>
      <dgm:t>
        <a:bodyPr/>
        <a:lstStyle/>
        <a:p>
          <a:r>
            <a:rPr lang="th-TH" b="1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rPr>
            <a:t>2. การจัดหาและเข้าถึงปิโตรเลียม</a:t>
          </a:r>
          <a:endParaRPr lang="th-TH" dirty="0">
            <a:solidFill>
              <a:schemeClr val="tx1"/>
            </a:solidFill>
          </a:endParaRPr>
        </a:p>
      </dgm:t>
    </dgm:pt>
    <dgm:pt modelId="{F30F1C2A-07CD-40CC-B879-419DFA506C63}" type="sibTrans" cxnId="{B03F03DA-C235-4EF2-954D-2FA83792F84C}">
      <dgm:prSet/>
      <dgm:spPr/>
      <dgm:t>
        <a:bodyPr/>
        <a:lstStyle/>
        <a:p>
          <a:endParaRPr lang="th-TH">
            <a:solidFill>
              <a:schemeClr val="bg1">
                <a:lumMod val="75000"/>
              </a:schemeClr>
            </a:solidFill>
          </a:endParaRPr>
        </a:p>
      </dgm:t>
    </dgm:pt>
    <dgm:pt modelId="{45E4F997-AE1B-4667-AD34-C9CE03F52B74}" type="parTrans" cxnId="{B03F03DA-C235-4EF2-954D-2FA83792F84C}">
      <dgm:prSet/>
      <dgm:spPr/>
      <dgm:t>
        <a:bodyPr/>
        <a:lstStyle/>
        <a:p>
          <a:endParaRPr lang="th-TH">
            <a:solidFill>
              <a:schemeClr val="bg1">
                <a:lumMod val="75000"/>
              </a:schemeClr>
            </a:solidFill>
          </a:endParaRPr>
        </a:p>
      </dgm:t>
    </dgm:pt>
    <dgm:pt modelId="{96253B29-C8AE-4F6F-8A02-2801B28C1C00}" type="pres">
      <dgm:prSet presAssocID="{BA0B5B5B-A692-4594-A3BE-5E6FFCFC935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57150BC-EEB0-4D72-95B2-DE75FDCDB587}" type="pres">
      <dgm:prSet presAssocID="{BA0B5B5B-A692-4594-A3BE-5E6FFCFC9355}" presName="matrix" presStyleCnt="0"/>
      <dgm:spPr/>
    </dgm:pt>
    <dgm:pt modelId="{A6A27CDA-FC44-453F-B429-2BD748862B07}" type="pres">
      <dgm:prSet presAssocID="{BA0B5B5B-A692-4594-A3BE-5E6FFCFC9355}" presName="tile1" presStyleLbl="node1" presStyleIdx="0" presStyleCnt="4"/>
      <dgm:spPr/>
    </dgm:pt>
    <dgm:pt modelId="{E2F57DAB-CEA1-4B70-85BF-3F4E3D12C1AA}" type="pres">
      <dgm:prSet presAssocID="{BA0B5B5B-A692-4594-A3BE-5E6FFCFC935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35F88A8-A6A1-4BB0-9C75-147F1A2E60DA}" type="pres">
      <dgm:prSet presAssocID="{BA0B5B5B-A692-4594-A3BE-5E6FFCFC9355}" presName="tile2" presStyleLbl="node1" presStyleIdx="1" presStyleCnt="4"/>
      <dgm:spPr/>
    </dgm:pt>
    <dgm:pt modelId="{6712D105-9568-4167-BD1D-014139484560}" type="pres">
      <dgm:prSet presAssocID="{BA0B5B5B-A692-4594-A3BE-5E6FFCFC935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B99D0F7-3A64-4975-8190-A156DF99FEB2}" type="pres">
      <dgm:prSet presAssocID="{BA0B5B5B-A692-4594-A3BE-5E6FFCFC9355}" presName="tile3" presStyleLbl="node1" presStyleIdx="2" presStyleCnt="4" custLinFactNeighborX="-3738" custLinFactNeighborY="12346"/>
      <dgm:spPr/>
    </dgm:pt>
    <dgm:pt modelId="{362C4F5C-98AA-4107-A8DF-15A7543B3513}" type="pres">
      <dgm:prSet presAssocID="{BA0B5B5B-A692-4594-A3BE-5E6FFCFC935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BF2B2FF-40E8-4031-9514-6BEEDC946FA5}" type="pres">
      <dgm:prSet presAssocID="{BA0B5B5B-A692-4594-A3BE-5E6FFCFC9355}" presName="tile4" presStyleLbl="node1" presStyleIdx="3" presStyleCnt="4"/>
      <dgm:spPr/>
    </dgm:pt>
    <dgm:pt modelId="{88632DA9-AD9B-460E-A179-9858ED3DC47A}" type="pres">
      <dgm:prSet presAssocID="{BA0B5B5B-A692-4594-A3BE-5E6FFCFC935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7AF7E26-05B3-4694-AEB6-C5E8AE3F85DE}" type="pres">
      <dgm:prSet presAssocID="{BA0B5B5B-A692-4594-A3BE-5E6FFCFC935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th-TH"/>
        </a:p>
      </dgm:t>
    </dgm:pt>
  </dgm:ptLst>
  <dgm:cxnLst>
    <dgm:cxn modelId="{7E0EA949-25B5-46AD-9C8C-C06DF84A2A56}" type="presOf" srcId="{194A0F97-7EF5-407E-87E9-1641EA3B63AC}" destId="{A7AF7E26-05B3-4694-AEB6-C5E8AE3F85DE}" srcOrd="0" destOrd="0" presId="urn:microsoft.com/office/officeart/2005/8/layout/matrix1"/>
    <dgm:cxn modelId="{B03F03DA-C235-4EF2-954D-2FA83792F84C}" srcId="{BA0B5B5B-A692-4594-A3BE-5E6FFCFC9355}" destId="{194A0F97-7EF5-407E-87E9-1641EA3B63AC}" srcOrd="0" destOrd="0" parTransId="{45E4F997-AE1B-4667-AD34-C9CE03F52B74}" sibTransId="{F30F1C2A-07CD-40CC-B879-419DFA506C63}"/>
    <dgm:cxn modelId="{129F25FB-33E0-4F56-B17B-B0B1DE2712E1}" type="presOf" srcId="{BA0B5B5B-A692-4594-A3BE-5E6FFCFC9355}" destId="{96253B29-C8AE-4F6F-8A02-2801B28C1C00}" srcOrd="0" destOrd="0" presId="urn:microsoft.com/office/officeart/2005/8/layout/matrix1"/>
    <dgm:cxn modelId="{3C054226-761B-440B-B586-26CA6BED8E65}" type="presParOf" srcId="{96253B29-C8AE-4F6F-8A02-2801B28C1C00}" destId="{D57150BC-EEB0-4D72-95B2-DE75FDCDB587}" srcOrd="0" destOrd="0" presId="urn:microsoft.com/office/officeart/2005/8/layout/matrix1"/>
    <dgm:cxn modelId="{7EA17B15-7147-4E03-B6E7-D3816DBAE92B}" type="presParOf" srcId="{D57150BC-EEB0-4D72-95B2-DE75FDCDB587}" destId="{A6A27CDA-FC44-453F-B429-2BD748862B07}" srcOrd="0" destOrd="0" presId="urn:microsoft.com/office/officeart/2005/8/layout/matrix1"/>
    <dgm:cxn modelId="{B8C480C8-822B-4413-9C34-19B529867F61}" type="presParOf" srcId="{D57150BC-EEB0-4D72-95B2-DE75FDCDB587}" destId="{E2F57DAB-CEA1-4B70-85BF-3F4E3D12C1AA}" srcOrd="1" destOrd="0" presId="urn:microsoft.com/office/officeart/2005/8/layout/matrix1"/>
    <dgm:cxn modelId="{D3D0E1CC-4CC9-4573-83D6-460F49D87544}" type="presParOf" srcId="{D57150BC-EEB0-4D72-95B2-DE75FDCDB587}" destId="{235F88A8-A6A1-4BB0-9C75-147F1A2E60DA}" srcOrd="2" destOrd="0" presId="urn:microsoft.com/office/officeart/2005/8/layout/matrix1"/>
    <dgm:cxn modelId="{E47933F7-C03B-415A-9D54-7C324A263CFF}" type="presParOf" srcId="{D57150BC-EEB0-4D72-95B2-DE75FDCDB587}" destId="{6712D105-9568-4167-BD1D-014139484560}" srcOrd="3" destOrd="0" presId="urn:microsoft.com/office/officeart/2005/8/layout/matrix1"/>
    <dgm:cxn modelId="{30816456-5505-4ECA-B1CE-71466E60D981}" type="presParOf" srcId="{D57150BC-EEB0-4D72-95B2-DE75FDCDB587}" destId="{5B99D0F7-3A64-4975-8190-A156DF99FEB2}" srcOrd="4" destOrd="0" presId="urn:microsoft.com/office/officeart/2005/8/layout/matrix1"/>
    <dgm:cxn modelId="{B6DA5FEF-5904-4919-9B31-B8B0C086F2E1}" type="presParOf" srcId="{D57150BC-EEB0-4D72-95B2-DE75FDCDB587}" destId="{362C4F5C-98AA-4107-A8DF-15A7543B3513}" srcOrd="5" destOrd="0" presId="urn:microsoft.com/office/officeart/2005/8/layout/matrix1"/>
    <dgm:cxn modelId="{AEAC89EB-76B6-4FE2-BFC7-376DD8087111}" type="presParOf" srcId="{D57150BC-EEB0-4D72-95B2-DE75FDCDB587}" destId="{7BF2B2FF-40E8-4031-9514-6BEEDC946FA5}" srcOrd="6" destOrd="0" presId="urn:microsoft.com/office/officeart/2005/8/layout/matrix1"/>
    <dgm:cxn modelId="{F41279E9-1E4D-40B1-AC88-CE22E37C9C4B}" type="presParOf" srcId="{D57150BC-EEB0-4D72-95B2-DE75FDCDB587}" destId="{88632DA9-AD9B-460E-A179-9858ED3DC47A}" srcOrd="7" destOrd="0" presId="urn:microsoft.com/office/officeart/2005/8/layout/matrix1"/>
    <dgm:cxn modelId="{30902D8F-A838-4430-A21E-A458B8B7326A}" type="presParOf" srcId="{96253B29-C8AE-4F6F-8A02-2801B28C1C00}" destId="{A7AF7E26-05B3-4694-AEB6-C5E8AE3F85D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0B545-2360-40C2-A845-406AD2A650B3}">
      <dsp:nvSpPr>
        <dsp:cNvPr id="0" name=""/>
        <dsp:cNvSpPr/>
      </dsp:nvSpPr>
      <dsp:spPr>
        <a:xfrm>
          <a:off x="35" y="1777"/>
          <a:ext cx="3382677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Browallia New" pitchFamily="34" charset="-34"/>
              <a:cs typeface="Browallia New" pitchFamily="34" charset="-34"/>
            </a:rPr>
            <a:t>1. มั่นคงทางพลังงาน</a:t>
          </a:r>
          <a:endParaRPr lang="th-TH" sz="1800" b="1" kern="1200" dirty="0">
            <a:latin typeface="Browallia New" pitchFamily="34" charset="-34"/>
            <a:cs typeface="Browallia New" pitchFamily="34" charset="-34"/>
          </a:endParaRPr>
        </a:p>
      </dsp:txBody>
      <dsp:txXfrm>
        <a:off x="35" y="1777"/>
        <a:ext cx="3382677" cy="604800"/>
      </dsp:txXfrm>
    </dsp:sp>
    <dsp:sp modelId="{5975EE93-2B97-45C4-B8A8-283D02222E82}">
      <dsp:nvSpPr>
        <dsp:cNvPr id="0" name=""/>
        <dsp:cNvSpPr/>
      </dsp:nvSpPr>
      <dsp:spPr>
        <a:xfrm>
          <a:off x="35" y="606577"/>
          <a:ext cx="3382677" cy="23634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b="1" kern="1200" dirty="0" smtClean="0">
              <a:latin typeface="Browallia New" pitchFamily="34" charset="-34"/>
              <a:cs typeface="Browallia New" pitchFamily="34" charset="-34"/>
            </a:rPr>
            <a:t>จัดหาเพียงพอกับความต้องการพลังงาน</a:t>
          </a:r>
          <a:endParaRPr lang="th-TH" sz="1600" b="1" kern="1200" dirty="0">
            <a:latin typeface="Browallia New" pitchFamily="34" charset="-34"/>
            <a:cs typeface="Browallia New" pitchFamily="34" charset="-34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b="1" kern="1200" dirty="0" smtClean="0">
              <a:latin typeface="Browallia New" pitchFamily="34" charset="-34"/>
              <a:cs typeface="Browallia New" pitchFamily="34" charset="-34"/>
            </a:rPr>
            <a:t>มีการสืบค้น พัฒนา และกระจายแหล่งและชนิดเชื้อเพลิง </a:t>
          </a:r>
          <a:endParaRPr lang="th-TH" sz="1600" b="1" kern="1200" dirty="0">
            <a:latin typeface="Browallia New" pitchFamily="34" charset="-34"/>
            <a:cs typeface="Browallia New" pitchFamily="34" charset="-34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b="1" kern="1200" dirty="0" smtClean="0">
              <a:latin typeface="Browallia New" pitchFamily="34" charset="-34"/>
              <a:cs typeface="Browallia New" pitchFamily="34" charset="-34"/>
            </a:rPr>
            <a:t>พลังงานทดแทนพัฒนาอย่างเต็มศักยภาพ </a:t>
          </a:r>
          <a:endParaRPr lang="th-TH" sz="1600" b="1" kern="1200" dirty="0">
            <a:latin typeface="Browallia New" pitchFamily="34" charset="-34"/>
            <a:cs typeface="Browallia New" pitchFamily="34" charset="-34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b="1" kern="1200" dirty="0" smtClean="0">
              <a:latin typeface="Browallia New" pitchFamily="34" charset="-34"/>
              <a:cs typeface="Browallia New" pitchFamily="34" charset="-34"/>
            </a:rPr>
            <a:t>ใช้พลังงานอย่างมีประสิทธิภาพ</a:t>
          </a:r>
          <a:endParaRPr lang="th-TH" sz="1600" b="1" kern="1200" dirty="0">
            <a:latin typeface="Browallia New" pitchFamily="34" charset="-34"/>
            <a:cs typeface="Browallia New" pitchFamily="34" charset="-34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b="1" kern="1200" dirty="0" smtClean="0">
              <a:latin typeface="Browallia New" pitchFamily="34" charset="-34"/>
              <a:cs typeface="Browallia New" pitchFamily="34" charset="-34"/>
            </a:rPr>
            <a:t>พัฒนาความรู้ทางวิชาการและเทคโนโลยีด้านพลังงาน</a:t>
          </a:r>
          <a:endParaRPr lang="th-TH" sz="1600" b="1" kern="1200" dirty="0">
            <a:latin typeface="Browallia New" pitchFamily="34" charset="-34"/>
            <a:cs typeface="Browallia New" pitchFamily="34" charset="-34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1800" b="1" kern="1200" dirty="0">
            <a:latin typeface="Browallia New" pitchFamily="34" charset="-34"/>
            <a:cs typeface="Browallia New" pitchFamily="34" charset="-34"/>
          </a:endParaRPr>
        </a:p>
      </dsp:txBody>
      <dsp:txXfrm>
        <a:off x="35" y="606577"/>
        <a:ext cx="3382677" cy="2363445"/>
      </dsp:txXfrm>
    </dsp:sp>
    <dsp:sp modelId="{08549ABD-E7EF-4DF6-A9C5-AE9149C9C740}">
      <dsp:nvSpPr>
        <dsp:cNvPr id="0" name=""/>
        <dsp:cNvSpPr/>
      </dsp:nvSpPr>
      <dsp:spPr>
        <a:xfrm>
          <a:off x="3856287" y="1777"/>
          <a:ext cx="3382677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Browallia New" pitchFamily="34" charset="-34"/>
              <a:cs typeface="Browallia New" pitchFamily="34" charset="-34"/>
            </a:rPr>
            <a:t>2</a:t>
          </a:r>
          <a:r>
            <a:rPr lang="th-TH" sz="1800" b="1" kern="1200" dirty="0" smtClean="0">
              <a:latin typeface="Browallia New" pitchFamily="34" charset="-34"/>
              <a:cs typeface="Browallia New" pitchFamily="34" charset="-34"/>
            </a:rPr>
            <a:t>. สังคมยอมรับและเป็นมิตรกับสิ่งแวดล้อม</a:t>
          </a:r>
          <a:endParaRPr lang="th-TH" sz="1800" b="1" kern="1200" dirty="0">
            <a:latin typeface="Browallia New" pitchFamily="34" charset="-34"/>
            <a:cs typeface="Browallia New" pitchFamily="34" charset="-34"/>
          </a:endParaRPr>
        </a:p>
      </dsp:txBody>
      <dsp:txXfrm>
        <a:off x="3856287" y="1777"/>
        <a:ext cx="3382677" cy="604800"/>
      </dsp:txXfrm>
    </dsp:sp>
    <dsp:sp modelId="{05D28713-5A84-4C70-AFD5-1F66DA7F4AF2}">
      <dsp:nvSpPr>
        <dsp:cNvPr id="0" name=""/>
        <dsp:cNvSpPr/>
      </dsp:nvSpPr>
      <dsp:spPr>
        <a:xfrm>
          <a:off x="3856287" y="606577"/>
          <a:ext cx="3382677" cy="236344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b="1" kern="1200" dirty="0" smtClean="0">
              <a:latin typeface="Browallia New" pitchFamily="34" charset="-34"/>
              <a:cs typeface="Browallia New" pitchFamily="34" charset="-34"/>
            </a:rPr>
            <a:t>สังคมมีความรู้และมีความไว้ใจซึ่งกันและกัน</a:t>
          </a:r>
          <a:endParaRPr lang="th-TH" sz="1600" b="1" kern="1200" dirty="0">
            <a:latin typeface="Browallia New" pitchFamily="34" charset="-34"/>
            <a:cs typeface="Browallia New" pitchFamily="34" charset="-34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b="1" kern="1200" dirty="0" smtClean="0">
              <a:latin typeface="Browallia New" pitchFamily="34" charset="-34"/>
              <a:cs typeface="Browallia New" pitchFamily="34" charset="-34"/>
            </a:rPr>
            <a:t>ปัญหาและความขัดแย้งลดลง</a:t>
          </a:r>
          <a:endParaRPr lang="th-TH" sz="1600" b="1" kern="1200" dirty="0">
            <a:latin typeface="Browallia New" pitchFamily="34" charset="-34"/>
            <a:cs typeface="Browallia New" pitchFamily="34" charset="-34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b="1" kern="1200" dirty="0" smtClean="0">
              <a:latin typeface="Browallia New" pitchFamily="34" charset="-34"/>
              <a:cs typeface="Browallia New" pitchFamily="34" charset="-34"/>
            </a:rPr>
            <a:t>ผลประโยชน์ได้รับการกระจายอย่างเป็นธรรม</a:t>
          </a:r>
          <a:endParaRPr lang="th-TH" sz="1600" b="1" kern="1200" dirty="0">
            <a:latin typeface="Browallia New" pitchFamily="34" charset="-34"/>
            <a:cs typeface="Browallia New" pitchFamily="34" charset="-34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600" b="1" kern="1200" dirty="0" smtClean="0">
              <a:latin typeface="Browallia New" pitchFamily="34" charset="-34"/>
              <a:cs typeface="Browallia New" pitchFamily="34" charset="-34"/>
            </a:rPr>
            <a:t>พลังงานส่งผลกระทบต่ำสิ่งแวดล้อมต่ำที่สุด</a:t>
          </a:r>
          <a:endParaRPr lang="th-TH" sz="1600" b="1" kern="1200" dirty="0">
            <a:latin typeface="Browallia New" pitchFamily="34" charset="-34"/>
            <a:cs typeface="Browallia New" pitchFamily="34" charset="-34"/>
          </a:endParaRPr>
        </a:p>
      </dsp:txBody>
      <dsp:txXfrm>
        <a:off x="3856287" y="606577"/>
        <a:ext cx="3382677" cy="23634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D9E72-6410-4C3D-B2F2-8C9F5F836263}">
      <dsp:nvSpPr>
        <dsp:cNvPr id="0" name=""/>
        <dsp:cNvSpPr/>
      </dsp:nvSpPr>
      <dsp:spPr>
        <a:xfrm>
          <a:off x="27453" y="749681"/>
          <a:ext cx="1643062" cy="657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smtClean="0"/>
            <a:t>นโยบายและ</a:t>
          </a:r>
          <a:r>
            <a:rPr lang="th-TH" sz="1400" b="1" kern="1200" dirty="0" smtClean="0"/>
            <a:t>การบริหารจัดการภาครัฐ</a:t>
          </a:r>
          <a:endParaRPr lang="th-TH" sz="1400" b="1" kern="1200" dirty="0"/>
        </a:p>
      </dsp:txBody>
      <dsp:txXfrm>
        <a:off x="27453" y="749681"/>
        <a:ext cx="1643062" cy="657225"/>
      </dsp:txXfrm>
    </dsp:sp>
    <dsp:sp modelId="{567FEDA0-2A34-40EF-86D5-ED8125D0D97E}">
      <dsp:nvSpPr>
        <dsp:cNvPr id="0" name=""/>
        <dsp:cNvSpPr/>
      </dsp:nvSpPr>
      <dsp:spPr>
        <a:xfrm>
          <a:off x="33335" y="1489746"/>
          <a:ext cx="1643062" cy="319878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 smtClean="0">
              <a:solidFill>
                <a:schemeClr val="tx1"/>
              </a:solidFill>
            </a:rPr>
            <a:t>พัฒนายุทธศาสตร์และกลไกการสำรองปิโตรเลียมรวมถึงเครื่องมือป้องกันความเสี่ยงจากราคาน้ำมัน </a:t>
          </a:r>
          <a:r>
            <a:rPr lang="en-US" sz="1000" kern="1200" dirty="0" smtClean="0">
              <a:solidFill>
                <a:srgbClr val="C00000"/>
              </a:solidFill>
            </a:rPr>
            <a:t>(W1,T1)</a:t>
          </a:r>
          <a:endParaRPr lang="th-TH" sz="1000" kern="1200" dirty="0">
            <a:solidFill>
              <a:srgbClr val="C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 smtClean="0">
              <a:solidFill>
                <a:schemeClr val="tx1"/>
              </a:solidFill>
            </a:rPr>
            <a:t>สร้างกลไกการทำงานเพื่อเตรียมการรับมือกับเหตุการณ์ฉุกเฉิน </a:t>
          </a:r>
          <a:r>
            <a:rPr lang="en-US" sz="1000" kern="1200" dirty="0" smtClean="0">
              <a:solidFill>
                <a:srgbClr val="C00000"/>
              </a:solidFill>
            </a:rPr>
            <a:t>(S1-2,T1)</a:t>
          </a:r>
          <a:endParaRPr lang="th-TH" sz="10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 smtClean="0">
              <a:solidFill>
                <a:schemeClr val="tx1"/>
              </a:solidFill>
            </a:rPr>
            <a:t>เร่งรัดการเจรจาเพื่อบรรลุข้อตกลงในความร่วมมือด้านพลังงานระหว่างประเทศ </a:t>
          </a:r>
          <a:r>
            <a:rPr lang="en-US" sz="1000" kern="1200" dirty="0" smtClean="0">
              <a:solidFill>
                <a:srgbClr val="C00000"/>
              </a:solidFill>
            </a:rPr>
            <a:t>(W1,O1-2)</a:t>
          </a:r>
          <a:endParaRPr lang="th-TH" sz="1000" kern="1200" dirty="0">
            <a:solidFill>
              <a:schemeClr val="tx1"/>
            </a:solidFill>
          </a:endParaRPr>
        </a:p>
      </dsp:txBody>
      <dsp:txXfrm>
        <a:off x="33335" y="1489746"/>
        <a:ext cx="1643062" cy="3198781"/>
      </dsp:txXfrm>
    </dsp:sp>
    <dsp:sp modelId="{21D0E758-705D-4921-B03B-6C2221E17D1C}">
      <dsp:nvSpPr>
        <dsp:cNvPr id="0" name=""/>
        <dsp:cNvSpPr/>
      </dsp:nvSpPr>
      <dsp:spPr>
        <a:xfrm>
          <a:off x="1871495" y="749681"/>
          <a:ext cx="1643062" cy="657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/>
            <a:t>ราคาพลังงาน และสถานการณ์ต่างประเทศ</a:t>
          </a:r>
          <a:endParaRPr lang="th-TH" sz="1400" b="1" kern="1200" dirty="0"/>
        </a:p>
      </dsp:txBody>
      <dsp:txXfrm>
        <a:off x="1871495" y="749681"/>
        <a:ext cx="1643062" cy="657225"/>
      </dsp:txXfrm>
    </dsp:sp>
    <dsp:sp modelId="{55330B5B-2F63-4468-98C4-29ABAC66FF05}">
      <dsp:nvSpPr>
        <dsp:cNvPr id="0" name=""/>
        <dsp:cNvSpPr/>
      </dsp:nvSpPr>
      <dsp:spPr>
        <a:xfrm>
          <a:off x="1877377" y="1489746"/>
          <a:ext cx="1643062" cy="319878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 smtClean="0">
              <a:solidFill>
                <a:schemeClr val="tx1"/>
              </a:solidFill>
            </a:rPr>
            <a:t>ส่งเสริมการแข่งขันในธุรกิจพลังงานและลดการผูกขาด พัฒนากลไกและเครื่องมือต่างๆในการถ่วงดุลอำนาจในการประกอบกิจการ</a:t>
          </a:r>
          <a:endParaRPr lang="th-TH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 smtClean="0">
              <a:solidFill>
                <a:schemeClr val="tx1"/>
              </a:solidFill>
            </a:rPr>
            <a:t>ลดการแทรกแซงกลไกตลาดและกลไกราคาตลอดห่วงโซ่อุปทาน</a:t>
          </a:r>
          <a:endParaRPr lang="th-TH" sz="1400" kern="1200" dirty="0">
            <a:solidFill>
              <a:schemeClr val="tx1"/>
            </a:solidFill>
          </a:endParaRPr>
        </a:p>
      </dsp:txBody>
      <dsp:txXfrm>
        <a:off x="1877377" y="1489746"/>
        <a:ext cx="1643062" cy="3198781"/>
      </dsp:txXfrm>
    </dsp:sp>
    <dsp:sp modelId="{E2DFBD70-0AEB-4955-B23D-A62C05D7208A}">
      <dsp:nvSpPr>
        <dsp:cNvPr id="0" name=""/>
        <dsp:cNvSpPr/>
      </dsp:nvSpPr>
      <dsp:spPr>
        <a:xfrm>
          <a:off x="3744586" y="749681"/>
          <a:ext cx="1643062" cy="657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/>
            <a:t>เศรษฐกิจ อุตสาหกรรม โลจิสติกส์ โครงสร้างพื้นฐาน</a:t>
          </a:r>
          <a:endParaRPr lang="th-TH" sz="1400" b="1" kern="1200" dirty="0"/>
        </a:p>
      </dsp:txBody>
      <dsp:txXfrm>
        <a:off x="3744586" y="749681"/>
        <a:ext cx="1643062" cy="657225"/>
      </dsp:txXfrm>
    </dsp:sp>
    <dsp:sp modelId="{6BA4F3EE-8396-4C02-B9E7-42E31B955F63}">
      <dsp:nvSpPr>
        <dsp:cNvPr id="0" name=""/>
        <dsp:cNvSpPr/>
      </dsp:nvSpPr>
      <dsp:spPr>
        <a:xfrm>
          <a:off x="3750468" y="1489746"/>
          <a:ext cx="1643062" cy="319878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 smtClean="0">
              <a:solidFill>
                <a:schemeClr val="tx1"/>
              </a:solidFill>
            </a:rPr>
            <a:t>พัฒนาระบบการขนส่ง จำหน่าย และค้าปลีกก๊าซธรรมชาติให้มีประสิทธิภาพ </a:t>
          </a:r>
          <a:r>
            <a:rPr lang="en-US" sz="1000" kern="1200" dirty="0" smtClean="0">
              <a:solidFill>
                <a:srgbClr val="C00000"/>
              </a:solidFill>
            </a:rPr>
            <a:t>(W2)</a:t>
          </a:r>
          <a:endParaRPr lang="th-TH" sz="10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 smtClean="0">
              <a:solidFill>
                <a:schemeClr val="tx1"/>
              </a:solidFill>
            </a:rPr>
            <a:t>ผลักดันให้เกิดการสร้างรายได้ให้ประเทศจากอุตสาหกรรมปิโตรเลียมและปิโตรเคมี </a:t>
          </a:r>
          <a:r>
            <a:rPr lang="en-US" sz="1000" kern="1200" dirty="0" smtClean="0">
              <a:solidFill>
                <a:srgbClr val="C00000"/>
              </a:solidFill>
            </a:rPr>
            <a:t>(S3, O2)</a:t>
          </a:r>
          <a:endParaRPr lang="th-TH" sz="1000" kern="1200" dirty="0">
            <a:solidFill>
              <a:schemeClr val="tx1"/>
            </a:solidFill>
          </a:endParaRPr>
        </a:p>
      </dsp:txBody>
      <dsp:txXfrm>
        <a:off x="3750468" y="1489746"/>
        <a:ext cx="1643062" cy="3198781"/>
      </dsp:txXfrm>
    </dsp:sp>
    <dsp:sp modelId="{ECBB84AC-BDA6-4395-9F3E-2F1298A5548D}">
      <dsp:nvSpPr>
        <dsp:cNvPr id="0" name=""/>
        <dsp:cNvSpPr/>
      </dsp:nvSpPr>
      <dsp:spPr>
        <a:xfrm>
          <a:off x="5617677" y="749681"/>
          <a:ext cx="1643062" cy="657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latin typeface="+mn-lt"/>
            </a:rPr>
            <a:t>ความตระหนักรู้ การมีส่วนร่วม กระจายรายได้สู่สังคม </a:t>
          </a:r>
          <a:endParaRPr lang="th-TH" sz="1400" b="1" kern="1200" dirty="0"/>
        </a:p>
      </dsp:txBody>
      <dsp:txXfrm>
        <a:off x="5617677" y="749681"/>
        <a:ext cx="1643062" cy="657225"/>
      </dsp:txXfrm>
    </dsp:sp>
    <dsp:sp modelId="{96D0BCCB-9CB5-4B26-8E00-BBE3C9CA5202}">
      <dsp:nvSpPr>
        <dsp:cNvPr id="0" name=""/>
        <dsp:cNvSpPr/>
      </dsp:nvSpPr>
      <dsp:spPr>
        <a:xfrm>
          <a:off x="5623560" y="1489746"/>
          <a:ext cx="1643062" cy="319878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b="0" kern="1200" dirty="0" smtClean="0">
              <a:solidFill>
                <a:schemeClr val="tx1"/>
              </a:solidFill>
            </a:rPr>
            <a:t>มีการสื่อสารและเปิดเผยข้อมูลที่ใช้ในการตัดสินใจอย่างโปร่งใส  </a:t>
          </a:r>
          <a:r>
            <a:rPr lang="en-US" sz="1000" kern="1200" dirty="0" smtClean="0">
              <a:solidFill>
                <a:srgbClr val="C00000"/>
              </a:solidFill>
            </a:rPr>
            <a:t>(W3)</a:t>
          </a:r>
          <a:endParaRPr lang="th-TH" sz="1000" b="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b="0" kern="1200" dirty="0" smtClean="0">
              <a:solidFill>
                <a:schemeClr val="tx1"/>
              </a:solidFill>
            </a:rPr>
            <a:t>ใช้หลักการประกอบกิจการบนหลักธรรมาภิบาลและเป็นธรรมต่อคู่ค้าและผู้บริโภค </a:t>
          </a:r>
          <a:r>
            <a:rPr lang="en-US" sz="1000" kern="1200" dirty="0" smtClean="0">
              <a:solidFill>
                <a:srgbClr val="C00000"/>
              </a:solidFill>
            </a:rPr>
            <a:t>(W3)</a:t>
          </a:r>
          <a:endParaRPr lang="th-TH" sz="1000" b="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b="0" kern="1200" dirty="0" smtClean="0">
              <a:solidFill>
                <a:schemeClr val="tx1"/>
              </a:solidFill>
            </a:rPr>
            <a:t>พัฒนางานวิจัยเชิงลึก รวมถึงการตรวจสอบกิจการอย่างโปร่งใส </a:t>
          </a:r>
          <a:r>
            <a:rPr lang="en-US" sz="1000" kern="1200" dirty="0" smtClean="0">
              <a:solidFill>
                <a:srgbClr val="C00000"/>
              </a:solidFill>
            </a:rPr>
            <a:t>(W3)</a:t>
          </a:r>
          <a:endParaRPr lang="th-TH" sz="1000" b="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b="0" kern="1200" dirty="0" smtClean="0">
              <a:solidFill>
                <a:schemeClr val="tx1"/>
              </a:solidFill>
            </a:rPr>
            <a:t>เผยแพร่ความรู้และข้อเท็จจริงต่อสาธารณะ </a:t>
          </a:r>
          <a:r>
            <a:rPr lang="en-US" sz="1000" kern="1200" dirty="0" smtClean="0">
              <a:solidFill>
                <a:srgbClr val="C00000"/>
              </a:solidFill>
            </a:rPr>
            <a:t>(W3)</a:t>
          </a:r>
          <a:endParaRPr lang="th-TH" sz="1000" b="0" kern="1200" dirty="0">
            <a:solidFill>
              <a:schemeClr val="tx1"/>
            </a:solidFill>
          </a:endParaRPr>
        </a:p>
      </dsp:txBody>
      <dsp:txXfrm>
        <a:off x="5623560" y="1489746"/>
        <a:ext cx="1643062" cy="3198781"/>
      </dsp:txXfrm>
    </dsp:sp>
    <dsp:sp modelId="{6917292F-F17D-45E4-BC90-96C8B0DA7E14}">
      <dsp:nvSpPr>
        <dsp:cNvPr id="0" name=""/>
        <dsp:cNvSpPr/>
      </dsp:nvSpPr>
      <dsp:spPr>
        <a:xfrm>
          <a:off x="7435857" y="749681"/>
          <a:ext cx="1643062" cy="657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/>
            <a:t>เทคโนโลยีและการพัฒนาแหล่งพลังงาน</a:t>
          </a:r>
          <a:endParaRPr lang="th-TH" sz="1400" b="1" kern="1200" dirty="0"/>
        </a:p>
      </dsp:txBody>
      <dsp:txXfrm>
        <a:off x="7435857" y="749681"/>
        <a:ext cx="1643062" cy="657225"/>
      </dsp:txXfrm>
    </dsp:sp>
    <dsp:sp modelId="{922771F3-B036-44FB-AB6C-4C1D67ACB067}">
      <dsp:nvSpPr>
        <dsp:cNvPr id="0" name=""/>
        <dsp:cNvSpPr/>
      </dsp:nvSpPr>
      <dsp:spPr>
        <a:xfrm>
          <a:off x="7441740" y="1489746"/>
          <a:ext cx="1643062" cy="319878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 smtClean="0">
              <a:solidFill>
                <a:schemeClr val="tx1"/>
              </a:solidFill>
            </a:rPr>
            <a:t>พัฒนาศักยภาพ พัฒนาและวิจัยเทคโนโลยีใหม่ในการสำรวจและผลิตปิโตรเลียม </a:t>
          </a:r>
          <a:r>
            <a:rPr lang="en-US" sz="1000" kern="1200" dirty="0" smtClean="0">
              <a:solidFill>
                <a:srgbClr val="C00000"/>
              </a:solidFill>
            </a:rPr>
            <a:t>(W1, O1)</a:t>
          </a:r>
          <a:endParaRPr lang="th-TH" sz="1000" b="0" kern="1200" dirty="0">
            <a:solidFill>
              <a:srgbClr val="C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 smtClean="0">
              <a:solidFill>
                <a:schemeClr val="tx1"/>
              </a:solidFill>
            </a:rPr>
            <a:t>จัดหาและลงทุนแหล่งพลังงานนอกประเทศ </a:t>
          </a:r>
          <a:r>
            <a:rPr lang="en-US" sz="1000" kern="1200" dirty="0" smtClean="0">
              <a:solidFill>
                <a:srgbClr val="C00000"/>
              </a:solidFill>
            </a:rPr>
            <a:t>(W1, O1-2)</a:t>
          </a:r>
          <a:endParaRPr lang="th-TH" sz="1000" b="0" kern="1200" dirty="0">
            <a:solidFill>
              <a:srgbClr val="C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1400" b="0" kern="1200" dirty="0">
            <a:solidFill>
              <a:srgbClr val="C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1400" b="0" kern="1200" dirty="0" smtClean="0"/>
        </a:p>
      </dsp:txBody>
      <dsp:txXfrm>
        <a:off x="7441740" y="1489746"/>
        <a:ext cx="1643062" cy="31987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27CDA-FC44-453F-B429-2BD748862B07}">
      <dsp:nvSpPr>
        <dsp:cNvPr id="0" name=""/>
        <dsp:cNvSpPr/>
      </dsp:nvSpPr>
      <dsp:spPr>
        <a:xfrm rot="16200000">
          <a:off x="495300" y="-495300"/>
          <a:ext cx="3086099" cy="40767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F88A8-A6A1-4BB0-9C75-147F1A2E60DA}">
      <dsp:nvSpPr>
        <dsp:cNvPr id="0" name=""/>
        <dsp:cNvSpPr/>
      </dsp:nvSpPr>
      <dsp:spPr>
        <a:xfrm>
          <a:off x="4076700" y="0"/>
          <a:ext cx="4076700" cy="308609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9D0F7-3A64-4975-8190-A156DF99FEB2}">
      <dsp:nvSpPr>
        <dsp:cNvPr id="0" name=""/>
        <dsp:cNvSpPr/>
      </dsp:nvSpPr>
      <dsp:spPr>
        <a:xfrm rot="10800000">
          <a:off x="0" y="3086099"/>
          <a:ext cx="4076700" cy="308609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2B2FF-40E8-4031-9514-6BEEDC946FA5}">
      <dsp:nvSpPr>
        <dsp:cNvPr id="0" name=""/>
        <dsp:cNvSpPr/>
      </dsp:nvSpPr>
      <dsp:spPr>
        <a:xfrm rot="5400000">
          <a:off x="4572000" y="2590800"/>
          <a:ext cx="3086099" cy="40767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F7E26-05B3-4694-AEB6-C5E8AE3F85DE}">
      <dsp:nvSpPr>
        <dsp:cNvPr id="0" name=""/>
        <dsp:cNvSpPr/>
      </dsp:nvSpPr>
      <dsp:spPr>
        <a:xfrm>
          <a:off x="2853689" y="2314574"/>
          <a:ext cx="2446020" cy="1543049"/>
        </a:xfrm>
        <a:prstGeom prst="round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300" b="1" kern="1200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rPr>
            <a:t>3. การจัดหาและเข้าถึงไฟฟ้า</a:t>
          </a:r>
          <a:endParaRPr lang="th-TH" sz="3300" kern="1200" dirty="0">
            <a:solidFill>
              <a:schemeClr val="tx1"/>
            </a:solidFill>
          </a:endParaRPr>
        </a:p>
      </dsp:txBody>
      <dsp:txXfrm>
        <a:off x="2929014" y="2389899"/>
        <a:ext cx="2295370" cy="13923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D9E72-6410-4C3D-B2F2-8C9F5F836263}">
      <dsp:nvSpPr>
        <dsp:cNvPr id="0" name=""/>
        <dsp:cNvSpPr/>
      </dsp:nvSpPr>
      <dsp:spPr>
        <a:xfrm>
          <a:off x="27453" y="504291"/>
          <a:ext cx="1643062" cy="657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/>
            <a:t>นโยบายและการบริหารจัดการภาครัฐ</a:t>
          </a:r>
          <a:endParaRPr lang="th-TH" sz="1400" b="1" kern="1200" dirty="0"/>
        </a:p>
      </dsp:txBody>
      <dsp:txXfrm>
        <a:off x="27453" y="504291"/>
        <a:ext cx="1643062" cy="657225"/>
      </dsp:txXfrm>
    </dsp:sp>
    <dsp:sp modelId="{567FEDA0-2A34-40EF-86D5-ED8125D0D97E}">
      <dsp:nvSpPr>
        <dsp:cNvPr id="0" name=""/>
        <dsp:cNvSpPr/>
      </dsp:nvSpPr>
      <dsp:spPr>
        <a:xfrm>
          <a:off x="33335" y="1212677"/>
          <a:ext cx="1643062" cy="372124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 smtClean="0">
              <a:solidFill>
                <a:schemeClr val="tx1"/>
              </a:solidFill>
            </a:rPr>
            <a:t>พึ่งพาการกระจายศูนย์ และกระจายชนิดเชื้อเพลิง พิจารณาทางเลือกการเชื่อมโยงกับประเทศเพื่อนบ้านและการพัฒนาประสิทธิภาพในแผน </a:t>
          </a:r>
          <a:r>
            <a:rPr lang="en-US" sz="1400" kern="1200" dirty="0" smtClean="0">
              <a:solidFill>
                <a:schemeClr val="tx1"/>
              </a:solidFill>
            </a:rPr>
            <a:t>PDP  </a:t>
          </a:r>
          <a:r>
            <a:rPr lang="en-US" sz="1000" kern="1200" dirty="0" smtClean="0">
              <a:solidFill>
                <a:srgbClr val="C00000"/>
              </a:solidFill>
            </a:rPr>
            <a:t>(W2, T1)</a:t>
          </a:r>
          <a:endParaRPr lang="th-TH" sz="1000" kern="1200" dirty="0">
            <a:solidFill>
              <a:srgbClr val="C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 smtClean="0">
              <a:solidFill>
                <a:schemeClr val="tx1"/>
              </a:solidFill>
            </a:rPr>
            <a:t>สร้างกลไกการทำงานเพื่อเตรียมการรับมือกับเหตุการณ์ฉุกเฉิน </a:t>
          </a:r>
          <a:r>
            <a:rPr lang="en-US" sz="1000" kern="1200" dirty="0" smtClean="0">
              <a:solidFill>
                <a:srgbClr val="C00000"/>
              </a:solidFill>
            </a:rPr>
            <a:t>(W1-2,T1)</a:t>
          </a:r>
          <a:endParaRPr lang="th-TH" sz="1000" kern="1200" dirty="0">
            <a:solidFill>
              <a:srgbClr val="C00000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1000" kern="1200" dirty="0">
            <a:solidFill>
              <a:srgbClr val="C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1400" kern="1200" dirty="0">
            <a:solidFill>
              <a:srgbClr val="C00000"/>
            </a:solidFill>
          </a:endParaRPr>
        </a:p>
      </dsp:txBody>
      <dsp:txXfrm>
        <a:off x="33335" y="1212677"/>
        <a:ext cx="1643062" cy="3721241"/>
      </dsp:txXfrm>
    </dsp:sp>
    <dsp:sp modelId="{21D0E758-705D-4921-B03B-6C2221E17D1C}">
      <dsp:nvSpPr>
        <dsp:cNvPr id="0" name=""/>
        <dsp:cNvSpPr/>
      </dsp:nvSpPr>
      <dsp:spPr>
        <a:xfrm>
          <a:off x="1871495" y="504291"/>
          <a:ext cx="1643062" cy="657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/>
            <a:t>ราคาพลังงาน และสถานการณ์ต่างประเทศ</a:t>
          </a:r>
          <a:endParaRPr lang="th-TH" sz="1400" b="1" kern="1200" dirty="0"/>
        </a:p>
      </dsp:txBody>
      <dsp:txXfrm>
        <a:off x="1871495" y="504291"/>
        <a:ext cx="1643062" cy="657225"/>
      </dsp:txXfrm>
    </dsp:sp>
    <dsp:sp modelId="{55330B5B-2F63-4468-98C4-29ABAC66FF05}">
      <dsp:nvSpPr>
        <dsp:cNvPr id="0" name=""/>
        <dsp:cNvSpPr/>
      </dsp:nvSpPr>
      <dsp:spPr>
        <a:xfrm>
          <a:off x="1877377" y="1212677"/>
          <a:ext cx="1643062" cy="372124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 smtClean="0">
              <a:solidFill>
                <a:schemeClr val="tx1"/>
              </a:solidFill>
            </a:rPr>
            <a:t>ส่งเสริมให้เกิดการแข่งขันในธุรกิจไฟฟ้าเพื่อควบคุมต้นทุนการผลิตไฟฟ้า</a:t>
          </a:r>
          <a:endParaRPr lang="th-TH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1400" kern="1200" dirty="0">
            <a:solidFill>
              <a:schemeClr val="tx1"/>
            </a:solidFill>
          </a:endParaRPr>
        </a:p>
      </dsp:txBody>
      <dsp:txXfrm>
        <a:off x="1877377" y="1212677"/>
        <a:ext cx="1643062" cy="3721241"/>
      </dsp:txXfrm>
    </dsp:sp>
    <dsp:sp modelId="{E2DFBD70-0AEB-4955-B23D-A62C05D7208A}">
      <dsp:nvSpPr>
        <dsp:cNvPr id="0" name=""/>
        <dsp:cNvSpPr/>
      </dsp:nvSpPr>
      <dsp:spPr>
        <a:xfrm>
          <a:off x="3744586" y="504291"/>
          <a:ext cx="1643062" cy="657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/>
            <a:t>เศรษฐกิจ อุตสาหกรรม โลจิสติกส์ โครงสร้างพื้นฐาน</a:t>
          </a:r>
          <a:endParaRPr lang="th-TH" sz="1400" b="1" kern="1200" dirty="0"/>
        </a:p>
      </dsp:txBody>
      <dsp:txXfrm>
        <a:off x="3744586" y="504291"/>
        <a:ext cx="1643062" cy="657225"/>
      </dsp:txXfrm>
    </dsp:sp>
    <dsp:sp modelId="{6BA4F3EE-8396-4C02-B9E7-42E31B955F63}">
      <dsp:nvSpPr>
        <dsp:cNvPr id="0" name=""/>
        <dsp:cNvSpPr/>
      </dsp:nvSpPr>
      <dsp:spPr>
        <a:xfrm>
          <a:off x="3750468" y="1212677"/>
          <a:ext cx="1643062" cy="372124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 smtClean="0">
              <a:solidFill>
                <a:schemeClr val="tx1"/>
              </a:solidFill>
            </a:rPr>
            <a:t>พัฒนาระบบส่ง-จำหน่ายให้สอดคล้องกับการเติบโตของพลังงานหมุนเวียน และมีความสามารถในสื่อสารกับผู้ใช้มากขึ้น </a:t>
          </a:r>
          <a:r>
            <a:rPr lang="en-US" sz="1400" kern="1200" dirty="0" smtClean="0">
              <a:solidFill>
                <a:schemeClr val="tx1"/>
              </a:solidFill>
            </a:rPr>
            <a:t>(Smart grid) </a:t>
          </a:r>
          <a:r>
            <a:rPr lang="en-US" sz="1000" kern="1200" dirty="0" smtClean="0">
              <a:solidFill>
                <a:srgbClr val="C00000"/>
              </a:solidFill>
            </a:rPr>
            <a:t>(S3, O1)</a:t>
          </a:r>
          <a:endParaRPr lang="th-TH" sz="1000" kern="1200" dirty="0">
            <a:solidFill>
              <a:srgbClr val="C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 smtClean="0">
              <a:solidFill>
                <a:schemeClr val="tx1"/>
              </a:solidFill>
            </a:rPr>
            <a:t>ผลักดันการเชื่อมโยงระบบไฟฟ้าในภูมิภาคโดยเฉพาะในกลุ่มประเทศภาคพื้นทวีป </a:t>
          </a:r>
          <a:r>
            <a:rPr lang="en-US" sz="1400" kern="1200" dirty="0" smtClean="0">
              <a:solidFill>
                <a:schemeClr val="tx1"/>
              </a:solidFill>
            </a:rPr>
            <a:t>(GMS) </a:t>
          </a:r>
          <a:r>
            <a:rPr lang="en-US" sz="1000" kern="1200" dirty="0" smtClean="0">
              <a:solidFill>
                <a:srgbClr val="C00000"/>
              </a:solidFill>
            </a:rPr>
            <a:t>(W1,O2)</a:t>
          </a:r>
          <a:endParaRPr lang="th-TH" sz="1000" kern="1200" dirty="0">
            <a:solidFill>
              <a:srgbClr val="C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 smtClean="0">
              <a:solidFill>
                <a:schemeClr val="tx1"/>
              </a:solidFill>
            </a:rPr>
            <a:t>ส่งเสริมการค้า การลงทุน ของธุรกิจไฟฟ้าและอุตสาหกรรมที่เกี่ยวข้องในต่างประเทศเพื่อสร้างรายได้ให้ประเทศ </a:t>
          </a:r>
          <a:r>
            <a:rPr lang="en-US" sz="1000" kern="1200" dirty="0" smtClean="0">
              <a:solidFill>
                <a:srgbClr val="C00000"/>
              </a:solidFill>
            </a:rPr>
            <a:t>(S1,O2, O4)</a:t>
          </a:r>
          <a:endParaRPr lang="th-TH" sz="1000" kern="1200" dirty="0">
            <a:solidFill>
              <a:srgbClr val="C00000"/>
            </a:solidFill>
          </a:endParaRPr>
        </a:p>
      </dsp:txBody>
      <dsp:txXfrm>
        <a:off x="3750468" y="1212677"/>
        <a:ext cx="1643062" cy="3721241"/>
      </dsp:txXfrm>
    </dsp:sp>
    <dsp:sp modelId="{ECBB84AC-BDA6-4395-9F3E-2F1298A5548D}">
      <dsp:nvSpPr>
        <dsp:cNvPr id="0" name=""/>
        <dsp:cNvSpPr/>
      </dsp:nvSpPr>
      <dsp:spPr>
        <a:xfrm>
          <a:off x="5617677" y="504291"/>
          <a:ext cx="1643062" cy="657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latin typeface="+mn-lt"/>
            </a:rPr>
            <a:t>ความตระหนักรู้ การมีส่วนร่วม กระจายรายได้สู่สังคม </a:t>
          </a:r>
          <a:endParaRPr lang="th-TH" sz="1400" b="1" kern="1200" dirty="0"/>
        </a:p>
      </dsp:txBody>
      <dsp:txXfrm>
        <a:off x="5617677" y="504291"/>
        <a:ext cx="1643062" cy="657225"/>
      </dsp:txXfrm>
    </dsp:sp>
    <dsp:sp modelId="{96D0BCCB-9CB5-4B26-8E00-BBE3C9CA5202}">
      <dsp:nvSpPr>
        <dsp:cNvPr id="0" name=""/>
        <dsp:cNvSpPr/>
      </dsp:nvSpPr>
      <dsp:spPr>
        <a:xfrm>
          <a:off x="5623560" y="1212677"/>
          <a:ext cx="1643062" cy="372124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b="0" kern="1200" dirty="0" smtClean="0">
              <a:solidFill>
                <a:schemeClr val="tx1"/>
              </a:solidFill>
            </a:rPr>
            <a:t>มีกระบวนการและหลักปฎิบัติที่ชัดเจนในการสร้างการมีส่วนร่วมในทุกระดับตั้งแต่ในขั้นของการจัดทำแผนฯและการพัฒนาโครงการในพื้นที่ </a:t>
          </a:r>
          <a:r>
            <a:rPr lang="en-US" sz="1000" b="0" kern="1200" dirty="0" smtClean="0">
              <a:solidFill>
                <a:schemeClr val="accent2"/>
              </a:solidFill>
            </a:rPr>
            <a:t>(W3, O3)</a:t>
          </a:r>
          <a:endParaRPr lang="th-TH" sz="1000" b="0" kern="1200" dirty="0">
            <a:solidFill>
              <a:schemeClr val="accent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b="0" kern="1200" dirty="0" smtClean="0">
              <a:solidFill>
                <a:schemeClr val="tx1"/>
              </a:solidFill>
            </a:rPr>
            <a:t>พัฒนาและปรับปรุงกลไกการทำงานของกองทุนพัฒนารอบโรงไฟฟ้าให้มีประสิทธิภาพ และตรวจสอบได้ </a:t>
          </a:r>
          <a:r>
            <a:rPr lang="en-US" sz="1000" b="0" kern="1200" dirty="0" smtClean="0">
              <a:solidFill>
                <a:schemeClr val="accent2"/>
              </a:solidFill>
            </a:rPr>
            <a:t>(S2, W3)</a:t>
          </a:r>
          <a:endParaRPr lang="th-TH" sz="1000" b="0" kern="1200" dirty="0">
            <a:solidFill>
              <a:schemeClr val="accent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1400" b="0" kern="1200" dirty="0">
            <a:solidFill>
              <a:schemeClr val="tx1"/>
            </a:solidFill>
          </a:endParaRPr>
        </a:p>
      </dsp:txBody>
      <dsp:txXfrm>
        <a:off x="5623560" y="1212677"/>
        <a:ext cx="1643062" cy="3721241"/>
      </dsp:txXfrm>
    </dsp:sp>
    <dsp:sp modelId="{6917292F-F17D-45E4-BC90-96C8B0DA7E14}">
      <dsp:nvSpPr>
        <dsp:cNvPr id="0" name=""/>
        <dsp:cNvSpPr/>
      </dsp:nvSpPr>
      <dsp:spPr>
        <a:xfrm>
          <a:off x="7435857" y="504291"/>
          <a:ext cx="1643062" cy="657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/>
            <a:t>เทคโนโลยีและการพัฒนาแหล่งพลังงาน</a:t>
          </a:r>
          <a:endParaRPr lang="th-TH" sz="1400" b="1" kern="1200" dirty="0"/>
        </a:p>
      </dsp:txBody>
      <dsp:txXfrm>
        <a:off x="7435857" y="504291"/>
        <a:ext cx="1643062" cy="657225"/>
      </dsp:txXfrm>
    </dsp:sp>
    <dsp:sp modelId="{922771F3-B036-44FB-AB6C-4C1D67ACB067}">
      <dsp:nvSpPr>
        <dsp:cNvPr id="0" name=""/>
        <dsp:cNvSpPr/>
      </dsp:nvSpPr>
      <dsp:spPr>
        <a:xfrm>
          <a:off x="7441740" y="1212677"/>
          <a:ext cx="1643062" cy="372124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 smtClean="0">
              <a:solidFill>
                <a:schemeClr val="tx1"/>
              </a:solidFill>
            </a:rPr>
            <a:t>จัดหาและกระจายแหล่งพลังงานในการผลิตไฟฟ้าสู่ชุมชน และส่งเสริมให้เกิดการรวมกลุ่มเพื่อสร้างรายได้ในการประกอบกิจการ </a:t>
          </a:r>
          <a:r>
            <a:rPr lang="en-US" sz="1000" kern="1200" dirty="0" smtClean="0">
              <a:solidFill>
                <a:schemeClr val="accent2"/>
              </a:solidFill>
            </a:rPr>
            <a:t>(S3, O4)</a:t>
          </a:r>
          <a:endParaRPr lang="th-TH" sz="1000" b="0" kern="1200" dirty="0">
            <a:solidFill>
              <a:schemeClr val="accent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 smtClean="0">
              <a:solidFill>
                <a:schemeClr val="tx1"/>
              </a:solidFill>
            </a:rPr>
            <a:t>ศึกษาวิจัยและพัฒนาเทคโนโลยีใหม่ในการผลิตไฟฟ้ารูปแบบต่างๆ </a:t>
          </a:r>
          <a:r>
            <a:rPr lang="en-US" sz="1000" kern="1200" dirty="0" smtClean="0">
              <a:solidFill>
                <a:schemeClr val="accent2"/>
              </a:solidFill>
            </a:rPr>
            <a:t>(W1, O1)</a:t>
          </a:r>
          <a:endParaRPr lang="th-TH" sz="1000" b="0" kern="1200" dirty="0">
            <a:solidFill>
              <a:schemeClr val="accent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1400" b="0" kern="1200" dirty="0">
            <a:solidFill>
              <a:srgbClr val="C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1400" b="0" kern="1200" dirty="0" smtClean="0"/>
        </a:p>
      </dsp:txBody>
      <dsp:txXfrm>
        <a:off x="7441740" y="1212677"/>
        <a:ext cx="1643062" cy="372124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27CDA-FC44-453F-B429-2BD748862B07}">
      <dsp:nvSpPr>
        <dsp:cNvPr id="0" name=""/>
        <dsp:cNvSpPr/>
      </dsp:nvSpPr>
      <dsp:spPr>
        <a:xfrm rot="16200000">
          <a:off x="495300" y="-495300"/>
          <a:ext cx="3086099" cy="40767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F88A8-A6A1-4BB0-9C75-147F1A2E60DA}">
      <dsp:nvSpPr>
        <dsp:cNvPr id="0" name=""/>
        <dsp:cNvSpPr/>
      </dsp:nvSpPr>
      <dsp:spPr>
        <a:xfrm>
          <a:off x="4076700" y="0"/>
          <a:ext cx="4076700" cy="308609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9D0F7-3A64-4975-8190-A156DF99FEB2}">
      <dsp:nvSpPr>
        <dsp:cNvPr id="0" name=""/>
        <dsp:cNvSpPr/>
      </dsp:nvSpPr>
      <dsp:spPr>
        <a:xfrm rot="10800000">
          <a:off x="0" y="3086099"/>
          <a:ext cx="4076700" cy="308609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2B2FF-40E8-4031-9514-6BEEDC946FA5}">
      <dsp:nvSpPr>
        <dsp:cNvPr id="0" name=""/>
        <dsp:cNvSpPr/>
      </dsp:nvSpPr>
      <dsp:spPr>
        <a:xfrm rot="5400000">
          <a:off x="4572000" y="2590800"/>
          <a:ext cx="3086099" cy="40767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F7E26-05B3-4694-AEB6-C5E8AE3F85DE}">
      <dsp:nvSpPr>
        <dsp:cNvPr id="0" name=""/>
        <dsp:cNvSpPr/>
      </dsp:nvSpPr>
      <dsp:spPr>
        <a:xfrm>
          <a:off x="2853689" y="2314574"/>
          <a:ext cx="2446020" cy="1543049"/>
        </a:xfrm>
        <a:prstGeom prst="round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rPr>
            <a:t>4. พลังงานหมุนเวียน</a:t>
          </a:r>
          <a:endParaRPr lang="th-TH" sz="3600" kern="1200" dirty="0">
            <a:solidFill>
              <a:schemeClr val="tx1"/>
            </a:solidFill>
          </a:endParaRPr>
        </a:p>
      </dsp:txBody>
      <dsp:txXfrm>
        <a:off x="2929014" y="2389899"/>
        <a:ext cx="2295370" cy="139239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D9E72-6410-4C3D-B2F2-8C9F5F836263}">
      <dsp:nvSpPr>
        <dsp:cNvPr id="0" name=""/>
        <dsp:cNvSpPr/>
      </dsp:nvSpPr>
      <dsp:spPr>
        <a:xfrm>
          <a:off x="27453" y="749681"/>
          <a:ext cx="1643062" cy="657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/>
            <a:t>นโยบายและการบริหารจัดการภาครัฐ</a:t>
          </a:r>
          <a:endParaRPr lang="th-TH" sz="1400" b="1" kern="1200" dirty="0"/>
        </a:p>
      </dsp:txBody>
      <dsp:txXfrm>
        <a:off x="27453" y="749681"/>
        <a:ext cx="1643062" cy="657225"/>
      </dsp:txXfrm>
    </dsp:sp>
    <dsp:sp modelId="{567FEDA0-2A34-40EF-86D5-ED8125D0D97E}">
      <dsp:nvSpPr>
        <dsp:cNvPr id="0" name=""/>
        <dsp:cNvSpPr/>
      </dsp:nvSpPr>
      <dsp:spPr>
        <a:xfrm>
          <a:off x="33335" y="1489746"/>
          <a:ext cx="1643062" cy="319878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 smtClean="0">
              <a:solidFill>
                <a:schemeClr val="tx1"/>
              </a:solidFill>
            </a:rPr>
            <a:t>กำหนดเป้าหมายที่ชัดเจนและเน้นสนับสนุนชนิดของพลังงานหมุนเวียนที่คำนึง</a:t>
          </a:r>
          <a:r>
            <a:rPr lang="th-TH" sz="1400" u="none" kern="1200" dirty="0" smtClean="0">
              <a:solidFill>
                <a:schemeClr val="tx1"/>
              </a:solidFill>
            </a:rPr>
            <a:t>ประโยชน์และผลกระทบตามาลำดับความสำคัญ</a:t>
          </a:r>
          <a:r>
            <a:rPr lang="th-TH" sz="1400" kern="1200" dirty="0" smtClean="0">
              <a:solidFill>
                <a:schemeClr val="tx1"/>
              </a:solidFill>
            </a:rPr>
            <a:t> ได้แก่ ศักยภาพ ต้นทุน ผลกระทบสิ่งแวดล้อม อุตสาหกรรมต่อเนื่อง การสร้างรายได้และอาชีพ รวมถึงชิ้นส่วนนำเข้า </a:t>
          </a:r>
          <a:r>
            <a:rPr lang="en-US" sz="1400" kern="1200" dirty="0" smtClean="0">
              <a:solidFill>
                <a:schemeClr val="tx1"/>
              </a:solidFill>
            </a:rPr>
            <a:t>(Import content)</a:t>
          </a:r>
          <a:endParaRPr lang="th-TH" sz="1400" kern="1200" dirty="0">
            <a:solidFill>
              <a:schemeClr val="tx1"/>
            </a:solidFill>
          </a:endParaRPr>
        </a:p>
      </dsp:txBody>
      <dsp:txXfrm>
        <a:off x="33335" y="1489746"/>
        <a:ext cx="1643062" cy="3198781"/>
      </dsp:txXfrm>
    </dsp:sp>
    <dsp:sp modelId="{21D0E758-705D-4921-B03B-6C2221E17D1C}">
      <dsp:nvSpPr>
        <dsp:cNvPr id="0" name=""/>
        <dsp:cNvSpPr/>
      </dsp:nvSpPr>
      <dsp:spPr>
        <a:xfrm>
          <a:off x="1871495" y="749681"/>
          <a:ext cx="1643062" cy="657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/>
            <a:t>ราคาพลังงาน และสถานการณ์ต่างประเทศ</a:t>
          </a:r>
          <a:endParaRPr lang="th-TH" sz="1400" b="1" kern="1200" dirty="0"/>
        </a:p>
      </dsp:txBody>
      <dsp:txXfrm>
        <a:off x="1871495" y="749681"/>
        <a:ext cx="1643062" cy="657225"/>
      </dsp:txXfrm>
    </dsp:sp>
    <dsp:sp modelId="{55330B5B-2F63-4468-98C4-29ABAC66FF05}">
      <dsp:nvSpPr>
        <dsp:cNvPr id="0" name=""/>
        <dsp:cNvSpPr/>
      </dsp:nvSpPr>
      <dsp:spPr>
        <a:xfrm>
          <a:off x="1877377" y="1489746"/>
          <a:ext cx="1643062" cy="319878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 smtClean="0">
              <a:solidFill>
                <a:schemeClr val="tx1"/>
              </a:solidFill>
            </a:rPr>
            <a:t>พัฒนารูปแบบกิจการพลังงานให้สอดคล้องกับการเติบโตของพลังงานหมุนเวียนในระยะยาว </a:t>
          </a:r>
          <a:r>
            <a:rPr lang="en-US" sz="1000" kern="1200" dirty="0" smtClean="0">
              <a:solidFill>
                <a:srgbClr val="C00000"/>
              </a:solidFill>
            </a:rPr>
            <a:t>(W1-2, O1-2)</a:t>
          </a:r>
          <a:endParaRPr lang="th-TH" sz="1000" kern="1200" dirty="0">
            <a:solidFill>
              <a:srgbClr val="C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 smtClean="0">
              <a:solidFill>
                <a:schemeClr val="tx1"/>
              </a:solidFill>
            </a:rPr>
            <a:t>พัฒนาตลาดและราคาอ้างอิงของพลังงานหมุนเวียนอย่างเป็นระบบและต่อเนื่องเพื่อเปิดประตูสู่โอกาสสำหรับราคาอ้างอิงในภูมิภาค </a:t>
          </a:r>
          <a:r>
            <a:rPr lang="en-US" sz="1000" kern="1200" dirty="0" smtClean="0">
              <a:solidFill>
                <a:srgbClr val="C00000"/>
              </a:solidFill>
            </a:rPr>
            <a:t>(S2, O1)</a:t>
          </a:r>
          <a:endParaRPr lang="th-TH" sz="1000" kern="1200" dirty="0">
            <a:solidFill>
              <a:srgbClr val="C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1400" kern="1200" dirty="0">
            <a:solidFill>
              <a:schemeClr val="tx1"/>
            </a:solidFill>
          </a:endParaRPr>
        </a:p>
      </dsp:txBody>
      <dsp:txXfrm>
        <a:off x="1877377" y="1489746"/>
        <a:ext cx="1643062" cy="3198781"/>
      </dsp:txXfrm>
    </dsp:sp>
    <dsp:sp modelId="{E2DFBD70-0AEB-4955-B23D-A62C05D7208A}">
      <dsp:nvSpPr>
        <dsp:cNvPr id="0" name=""/>
        <dsp:cNvSpPr/>
      </dsp:nvSpPr>
      <dsp:spPr>
        <a:xfrm>
          <a:off x="3744586" y="749681"/>
          <a:ext cx="1643062" cy="657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/>
            <a:t>เศรษฐกิจ อุตสาหกรรม โลจิสติกส์ โครงสร้างพื้นฐาน</a:t>
          </a:r>
          <a:endParaRPr lang="th-TH" sz="1400" b="1" kern="1200" dirty="0"/>
        </a:p>
      </dsp:txBody>
      <dsp:txXfrm>
        <a:off x="3744586" y="749681"/>
        <a:ext cx="1643062" cy="657225"/>
      </dsp:txXfrm>
    </dsp:sp>
    <dsp:sp modelId="{6BA4F3EE-8396-4C02-B9E7-42E31B955F63}">
      <dsp:nvSpPr>
        <dsp:cNvPr id="0" name=""/>
        <dsp:cNvSpPr/>
      </dsp:nvSpPr>
      <dsp:spPr>
        <a:xfrm>
          <a:off x="3750468" y="1489746"/>
          <a:ext cx="1643062" cy="319878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 smtClean="0">
              <a:solidFill>
                <a:schemeClr val="tx1"/>
              </a:solidFill>
            </a:rPr>
            <a:t>พัฒนาอุตสาหกรรมการผลิตที่เกี่ยวข้องกับพลังงานหมุนเวียนอย่างครบวงจร </a:t>
          </a:r>
          <a:r>
            <a:rPr lang="en-US" sz="1000" kern="1200" dirty="0" smtClean="0">
              <a:solidFill>
                <a:srgbClr val="C00000"/>
              </a:solidFill>
            </a:rPr>
            <a:t>(S1, O1)</a:t>
          </a:r>
          <a:endParaRPr lang="th-TH" sz="1000" kern="1200" dirty="0">
            <a:solidFill>
              <a:srgbClr val="C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b="0" kern="1200" dirty="0" smtClean="0">
              <a:solidFill>
                <a:schemeClr val="tx1"/>
              </a:solidFill>
            </a:rPr>
            <a:t>ส่งเสริมการพัฒนาพลังงานระดับจังหวัดและชุมชน รวมทั้ง ให้โครงการพลังงานเป็นเป็นแรงผลักดันสำคัญในการพัฒนาเศรษฐกิจในภูมิภาค </a:t>
          </a:r>
          <a:r>
            <a:rPr lang="en-US" sz="1000" b="0" kern="1200" dirty="0" smtClean="0">
              <a:solidFill>
                <a:srgbClr val="C00000"/>
              </a:solidFill>
            </a:rPr>
            <a:t>(S1, S3, O3)</a:t>
          </a:r>
          <a:endParaRPr lang="th-TH" sz="1000" kern="1200" dirty="0">
            <a:solidFill>
              <a:srgbClr val="C00000"/>
            </a:solidFill>
          </a:endParaRPr>
        </a:p>
      </dsp:txBody>
      <dsp:txXfrm>
        <a:off x="3750468" y="1489746"/>
        <a:ext cx="1643062" cy="3198781"/>
      </dsp:txXfrm>
    </dsp:sp>
    <dsp:sp modelId="{ECBB84AC-BDA6-4395-9F3E-2F1298A5548D}">
      <dsp:nvSpPr>
        <dsp:cNvPr id="0" name=""/>
        <dsp:cNvSpPr/>
      </dsp:nvSpPr>
      <dsp:spPr>
        <a:xfrm>
          <a:off x="5617677" y="749681"/>
          <a:ext cx="1643062" cy="657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latin typeface="+mn-lt"/>
            </a:rPr>
            <a:t>ความตระหนักรู้ การมีส่วนร่วม กระจายรายได้สู่สังคม </a:t>
          </a:r>
          <a:endParaRPr lang="th-TH" sz="1400" b="1" kern="1200" dirty="0"/>
        </a:p>
      </dsp:txBody>
      <dsp:txXfrm>
        <a:off x="5617677" y="749681"/>
        <a:ext cx="1643062" cy="657225"/>
      </dsp:txXfrm>
    </dsp:sp>
    <dsp:sp modelId="{96D0BCCB-9CB5-4B26-8E00-BBE3C9CA5202}">
      <dsp:nvSpPr>
        <dsp:cNvPr id="0" name=""/>
        <dsp:cNvSpPr/>
      </dsp:nvSpPr>
      <dsp:spPr>
        <a:xfrm>
          <a:off x="5623560" y="1489746"/>
          <a:ext cx="1643062" cy="319878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b="0" kern="1200" dirty="0" smtClean="0">
              <a:solidFill>
                <a:schemeClr val="tx1"/>
              </a:solidFill>
            </a:rPr>
            <a:t>สร้างกระบวนการมีส่วนร่วมและผลักดันให้ชุมชนเป็นเจ้าของธุรกิจพลังงานหมุนเวียนในวงกว้าง </a:t>
          </a:r>
          <a:r>
            <a:rPr lang="en-US" sz="1000" b="0" kern="1200" dirty="0" smtClean="0">
              <a:solidFill>
                <a:srgbClr val="C00000"/>
              </a:solidFill>
            </a:rPr>
            <a:t>(S3, O1)</a:t>
          </a:r>
          <a:endParaRPr lang="th-TH" sz="1000" b="0" kern="1200" dirty="0">
            <a:solidFill>
              <a:srgbClr val="C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1400" b="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1400" b="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1400" b="0" kern="1200" dirty="0">
            <a:solidFill>
              <a:schemeClr val="tx1"/>
            </a:solidFill>
          </a:endParaRPr>
        </a:p>
      </dsp:txBody>
      <dsp:txXfrm>
        <a:off x="5623560" y="1489746"/>
        <a:ext cx="1643062" cy="3198781"/>
      </dsp:txXfrm>
    </dsp:sp>
    <dsp:sp modelId="{6917292F-F17D-45E4-BC90-96C8B0DA7E14}">
      <dsp:nvSpPr>
        <dsp:cNvPr id="0" name=""/>
        <dsp:cNvSpPr/>
      </dsp:nvSpPr>
      <dsp:spPr>
        <a:xfrm>
          <a:off x="7435857" y="749681"/>
          <a:ext cx="1643062" cy="657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/>
            <a:t>เทคโนโลยีและการพัฒนาแหล่งพลังงาน</a:t>
          </a:r>
          <a:endParaRPr lang="th-TH" sz="1400" b="1" kern="1200" dirty="0"/>
        </a:p>
      </dsp:txBody>
      <dsp:txXfrm>
        <a:off x="7435857" y="749681"/>
        <a:ext cx="1643062" cy="657225"/>
      </dsp:txXfrm>
    </dsp:sp>
    <dsp:sp modelId="{922771F3-B036-44FB-AB6C-4C1D67ACB067}">
      <dsp:nvSpPr>
        <dsp:cNvPr id="0" name=""/>
        <dsp:cNvSpPr/>
      </dsp:nvSpPr>
      <dsp:spPr>
        <a:xfrm>
          <a:off x="7441740" y="1489746"/>
          <a:ext cx="1643062" cy="319878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>
              <a:solidFill>
                <a:schemeClr val="tx1"/>
              </a:solidFill>
            </a:rPr>
            <a:t>RDDD </a:t>
          </a:r>
          <a:r>
            <a:rPr lang="th-TH" sz="1400" b="0" kern="1200" dirty="0" smtClean="0">
              <a:solidFill>
                <a:schemeClr val="tx1"/>
              </a:solidFill>
            </a:rPr>
            <a:t>เทคโนโลยีพลังงานหมุนเวียนที่เหมาะสมกับบริบทของไทย</a:t>
          </a:r>
          <a:r>
            <a:rPr lang="th-TH" sz="1400" b="0" u="none" kern="1200" dirty="0" smtClean="0">
              <a:solidFill>
                <a:schemeClr val="tx1"/>
              </a:solidFill>
            </a:rPr>
            <a:t>อย่างต่อเนื่อง  </a:t>
          </a:r>
          <a:r>
            <a:rPr lang="en-US" sz="1000" b="0" u="none" kern="1200" dirty="0" smtClean="0">
              <a:solidFill>
                <a:srgbClr val="C00000"/>
              </a:solidFill>
            </a:rPr>
            <a:t>(S1, O1-2)</a:t>
          </a:r>
          <a:endParaRPr lang="th-TH" sz="1000" b="0" u="none" kern="1200" dirty="0">
            <a:solidFill>
              <a:srgbClr val="C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 smtClean="0">
              <a:solidFill>
                <a:schemeClr val="tx1"/>
              </a:solidFill>
            </a:rPr>
            <a:t>สร้างความเชื่อมโยงระหว่างการพัฒนาศักยภาพพลังงานหมุนเวียน-การใช้พื้นที่-เกษตรกรรม-การชลประทาน อย่างครบวงจร </a:t>
          </a:r>
          <a:r>
            <a:rPr lang="en-US" sz="1000" kern="1200" dirty="0" smtClean="0">
              <a:solidFill>
                <a:srgbClr val="C00000"/>
              </a:solidFill>
            </a:rPr>
            <a:t>(S3, T1)</a:t>
          </a:r>
          <a:endParaRPr lang="th-TH" sz="1000" b="0" u="sng" kern="1200" dirty="0">
            <a:solidFill>
              <a:srgbClr val="C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1400" b="0" kern="1200" dirty="0">
            <a:solidFill>
              <a:srgbClr val="C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1400" b="0" kern="1200" dirty="0" smtClean="0"/>
        </a:p>
      </dsp:txBody>
      <dsp:txXfrm>
        <a:off x="7441740" y="1489746"/>
        <a:ext cx="1643062" cy="319878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27CDA-FC44-453F-B429-2BD748862B07}">
      <dsp:nvSpPr>
        <dsp:cNvPr id="0" name=""/>
        <dsp:cNvSpPr/>
      </dsp:nvSpPr>
      <dsp:spPr>
        <a:xfrm rot="16200000">
          <a:off x="495300" y="-495300"/>
          <a:ext cx="3086099" cy="40767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F88A8-A6A1-4BB0-9C75-147F1A2E60DA}">
      <dsp:nvSpPr>
        <dsp:cNvPr id="0" name=""/>
        <dsp:cNvSpPr/>
      </dsp:nvSpPr>
      <dsp:spPr>
        <a:xfrm>
          <a:off x="4076700" y="0"/>
          <a:ext cx="4076700" cy="308609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9D0F7-3A64-4975-8190-A156DF99FEB2}">
      <dsp:nvSpPr>
        <dsp:cNvPr id="0" name=""/>
        <dsp:cNvSpPr/>
      </dsp:nvSpPr>
      <dsp:spPr>
        <a:xfrm rot="10800000">
          <a:off x="0" y="3086099"/>
          <a:ext cx="4076700" cy="308609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2B2FF-40E8-4031-9514-6BEEDC946FA5}">
      <dsp:nvSpPr>
        <dsp:cNvPr id="0" name=""/>
        <dsp:cNvSpPr/>
      </dsp:nvSpPr>
      <dsp:spPr>
        <a:xfrm rot="5400000">
          <a:off x="4572000" y="2590800"/>
          <a:ext cx="3086099" cy="40767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F7E26-05B3-4694-AEB6-C5E8AE3F85DE}">
      <dsp:nvSpPr>
        <dsp:cNvPr id="0" name=""/>
        <dsp:cNvSpPr/>
      </dsp:nvSpPr>
      <dsp:spPr>
        <a:xfrm>
          <a:off x="2853689" y="2314574"/>
          <a:ext cx="2446020" cy="1543049"/>
        </a:xfrm>
        <a:prstGeom prst="round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rPr>
            <a:t>5</a:t>
          </a:r>
          <a:r>
            <a:rPr lang="th-TH" sz="2800" b="1" kern="1200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rPr>
            <a:t>. พลังงานอื่นๆ </a:t>
          </a:r>
          <a:r>
            <a:rPr lang="en-US" sz="2800" b="1" kern="1200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rPr>
            <a:t>(</a:t>
          </a:r>
          <a:r>
            <a:rPr lang="th-TH" sz="2800" b="1" kern="1200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rPr>
            <a:t>ถ่านหิน</a:t>
          </a:r>
          <a:r>
            <a:rPr lang="en-US" sz="2800" b="1" kern="1200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rPr>
            <a:t>)</a:t>
          </a:r>
          <a:endParaRPr lang="th-TH" sz="2800" kern="1200" dirty="0">
            <a:solidFill>
              <a:schemeClr val="tx1"/>
            </a:solidFill>
          </a:endParaRPr>
        </a:p>
      </dsp:txBody>
      <dsp:txXfrm>
        <a:off x="2929014" y="2389899"/>
        <a:ext cx="2295370" cy="13923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27CDA-FC44-453F-B429-2BD748862B07}">
      <dsp:nvSpPr>
        <dsp:cNvPr id="0" name=""/>
        <dsp:cNvSpPr/>
      </dsp:nvSpPr>
      <dsp:spPr>
        <a:xfrm rot="16200000">
          <a:off x="495300" y="-495300"/>
          <a:ext cx="3086099" cy="40767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F88A8-A6A1-4BB0-9C75-147F1A2E60DA}">
      <dsp:nvSpPr>
        <dsp:cNvPr id="0" name=""/>
        <dsp:cNvSpPr/>
      </dsp:nvSpPr>
      <dsp:spPr>
        <a:xfrm>
          <a:off x="4076700" y="0"/>
          <a:ext cx="4076700" cy="308609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9D0F7-3A64-4975-8190-A156DF99FEB2}">
      <dsp:nvSpPr>
        <dsp:cNvPr id="0" name=""/>
        <dsp:cNvSpPr/>
      </dsp:nvSpPr>
      <dsp:spPr>
        <a:xfrm rot="10800000">
          <a:off x="0" y="3086099"/>
          <a:ext cx="4076700" cy="308609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2B2FF-40E8-4031-9514-6BEEDC946FA5}">
      <dsp:nvSpPr>
        <dsp:cNvPr id="0" name=""/>
        <dsp:cNvSpPr/>
      </dsp:nvSpPr>
      <dsp:spPr>
        <a:xfrm rot="5400000">
          <a:off x="4572000" y="2590800"/>
          <a:ext cx="3086099" cy="40767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F7E26-05B3-4694-AEB6-C5E8AE3F85DE}">
      <dsp:nvSpPr>
        <dsp:cNvPr id="0" name=""/>
        <dsp:cNvSpPr/>
      </dsp:nvSpPr>
      <dsp:spPr>
        <a:xfrm>
          <a:off x="2853689" y="2314574"/>
          <a:ext cx="2446020" cy="1543049"/>
        </a:xfrm>
        <a:prstGeom prst="round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rPr>
            <a:t>5</a:t>
          </a:r>
          <a:r>
            <a:rPr lang="th-TH" sz="2800" b="1" kern="1200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rPr>
            <a:t>. พลังงานอื่นๆ </a:t>
          </a:r>
          <a:r>
            <a:rPr lang="en-US" sz="2800" b="1" kern="1200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rPr>
            <a:t>(</a:t>
          </a:r>
          <a:r>
            <a:rPr lang="th-TH" sz="2800" b="1" kern="1200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rPr>
            <a:t>นิวเคลียร์</a:t>
          </a:r>
          <a:r>
            <a:rPr lang="en-US" sz="2800" b="1" kern="1200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rPr>
            <a:t>)</a:t>
          </a:r>
          <a:endParaRPr lang="th-TH" sz="2800" kern="1200" dirty="0">
            <a:solidFill>
              <a:schemeClr val="tx1"/>
            </a:solidFill>
          </a:endParaRPr>
        </a:p>
      </dsp:txBody>
      <dsp:txXfrm>
        <a:off x="2929014" y="2389899"/>
        <a:ext cx="2295370" cy="1392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E30C8-C814-4FDF-9E9D-85F40382FD3C}">
      <dsp:nvSpPr>
        <dsp:cNvPr id="0" name=""/>
        <dsp:cNvSpPr/>
      </dsp:nvSpPr>
      <dsp:spPr>
        <a:xfrm>
          <a:off x="1781428" y="282997"/>
          <a:ext cx="4032504" cy="4032504"/>
        </a:xfrm>
        <a:prstGeom prst="pie">
          <a:avLst>
            <a:gd name="adj1" fmla="val 16200000"/>
            <a:gd name="adj2" fmla="val 1980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solidFill>
                <a:sysClr val="windowText" lastClr="000000"/>
              </a:solidFill>
            </a:rPr>
            <a:t>เศรษฐกิจ ประเด็นระหว่างประเทศ อุตสาหกรรม และโลจิสติกส์</a:t>
          </a:r>
          <a:endParaRPr lang="th-TH" sz="1400" b="1" kern="1200" dirty="0">
            <a:solidFill>
              <a:sysClr val="windowText" lastClr="000000"/>
            </a:solidFill>
          </a:endParaRPr>
        </a:p>
      </dsp:txBody>
      <dsp:txXfrm>
        <a:off x="3893692" y="798101"/>
        <a:ext cx="1056132" cy="816102"/>
      </dsp:txXfrm>
    </dsp:sp>
    <dsp:sp modelId="{88E4A20F-1031-4C0E-8EC2-89771005222F}">
      <dsp:nvSpPr>
        <dsp:cNvPr id="0" name=""/>
        <dsp:cNvSpPr/>
      </dsp:nvSpPr>
      <dsp:spPr>
        <a:xfrm>
          <a:off x="1829434" y="366047"/>
          <a:ext cx="4032504" cy="4032504"/>
        </a:xfrm>
        <a:prstGeom prst="pie">
          <a:avLst>
            <a:gd name="adj1" fmla="val 19800000"/>
            <a:gd name="adj2" fmla="val 180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500" b="1" kern="1200" dirty="0" smtClean="0">
              <a:solidFill>
                <a:sysClr val="windowText" lastClr="000000"/>
              </a:solidFill>
            </a:rPr>
            <a:t>ภาคเกษตรและการจัดการทรัพยากรน้ำ</a:t>
          </a:r>
          <a:endParaRPr lang="th-TH" sz="1500" b="1" kern="1200" dirty="0">
            <a:solidFill>
              <a:sysClr val="windowText" lastClr="000000"/>
            </a:solidFill>
          </a:endParaRPr>
        </a:p>
      </dsp:txBody>
      <dsp:txXfrm>
        <a:off x="4565777" y="1998252"/>
        <a:ext cx="1104138" cy="792099"/>
      </dsp:txXfrm>
    </dsp:sp>
    <dsp:sp modelId="{7F0FA0E5-53A8-4DE8-8329-C58623CFB362}">
      <dsp:nvSpPr>
        <dsp:cNvPr id="0" name=""/>
        <dsp:cNvSpPr/>
      </dsp:nvSpPr>
      <dsp:spPr>
        <a:xfrm>
          <a:off x="1781428" y="449098"/>
          <a:ext cx="4032504" cy="4032504"/>
        </a:xfrm>
        <a:prstGeom prst="pie">
          <a:avLst>
            <a:gd name="adj1" fmla="val 1800000"/>
            <a:gd name="adj2" fmla="val 54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500" b="1" kern="1200" dirty="0" smtClean="0">
              <a:solidFill>
                <a:sysClr val="windowText" lastClr="000000"/>
              </a:solidFill>
            </a:rPr>
            <a:t>ด้านสิ่งแวดล้อม</a:t>
          </a:r>
          <a:endParaRPr lang="th-TH" sz="1500" b="1" kern="1200" dirty="0">
            <a:solidFill>
              <a:sysClr val="windowText" lastClr="000000"/>
            </a:solidFill>
          </a:endParaRPr>
        </a:p>
      </dsp:txBody>
      <dsp:txXfrm>
        <a:off x="3893692" y="3174399"/>
        <a:ext cx="1056132" cy="816102"/>
      </dsp:txXfrm>
    </dsp:sp>
    <dsp:sp modelId="{1B17CC51-6148-4B32-890E-18185D1792D9}">
      <dsp:nvSpPr>
        <dsp:cNvPr id="0" name=""/>
        <dsp:cNvSpPr/>
      </dsp:nvSpPr>
      <dsp:spPr>
        <a:xfrm>
          <a:off x="1685416" y="449098"/>
          <a:ext cx="4032504" cy="4032504"/>
        </a:xfrm>
        <a:prstGeom prst="pie">
          <a:avLst>
            <a:gd name="adj1" fmla="val 5400000"/>
            <a:gd name="adj2" fmla="val 900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500" b="1" kern="1200" dirty="0" smtClean="0">
              <a:solidFill>
                <a:sysClr val="windowText" lastClr="000000"/>
              </a:solidFill>
            </a:rPr>
            <a:t>ด้านสังคม</a:t>
          </a:r>
          <a:endParaRPr lang="th-TH" sz="1500" b="1" kern="1200" dirty="0">
            <a:solidFill>
              <a:sysClr val="windowText" lastClr="000000"/>
            </a:solidFill>
          </a:endParaRPr>
        </a:p>
      </dsp:txBody>
      <dsp:txXfrm>
        <a:off x="2549524" y="3174399"/>
        <a:ext cx="1056132" cy="816102"/>
      </dsp:txXfrm>
    </dsp:sp>
    <dsp:sp modelId="{6169327C-2A49-4607-856D-80B3F853E407}">
      <dsp:nvSpPr>
        <dsp:cNvPr id="0" name=""/>
        <dsp:cNvSpPr/>
      </dsp:nvSpPr>
      <dsp:spPr>
        <a:xfrm>
          <a:off x="1637410" y="366047"/>
          <a:ext cx="4032504" cy="4032504"/>
        </a:xfrm>
        <a:prstGeom prst="pie">
          <a:avLst>
            <a:gd name="adj1" fmla="val 9000000"/>
            <a:gd name="adj2" fmla="val 1260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500" b="1" kern="1200" dirty="0" smtClean="0">
              <a:solidFill>
                <a:sysClr val="windowText" lastClr="000000"/>
              </a:solidFill>
            </a:rPr>
            <a:t>การพัฒนาเทคโนโลยี</a:t>
          </a:r>
          <a:endParaRPr lang="th-TH" sz="1500" b="1" kern="1200" dirty="0">
            <a:solidFill>
              <a:sysClr val="windowText" lastClr="000000"/>
            </a:solidFill>
          </a:endParaRPr>
        </a:p>
      </dsp:txBody>
      <dsp:txXfrm>
        <a:off x="1829434" y="1998252"/>
        <a:ext cx="1104138" cy="792099"/>
      </dsp:txXfrm>
    </dsp:sp>
    <dsp:sp modelId="{2CE76F91-7543-4E71-B631-AB9D272653F7}">
      <dsp:nvSpPr>
        <dsp:cNvPr id="0" name=""/>
        <dsp:cNvSpPr/>
      </dsp:nvSpPr>
      <dsp:spPr>
        <a:xfrm>
          <a:off x="1685416" y="282997"/>
          <a:ext cx="4032504" cy="4032504"/>
        </a:xfrm>
        <a:prstGeom prst="pie">
          <a:avLst>
            <a:gd name="adj1" fmla="val 12600000"/>
            <a:gd name="adj2" fmla="val 1620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500" b="1" kern="1200" dirty="0" smtClean="0">
              <a:solidFill>
                <a:sysClr val="windowText" lastClr="000000"/>
              </a:solidFill>
            </a:rPr>
            <a:t>นโยบายและการขับเคลื่อนจากภาครัฐ</a:t>
          </a:r>
          <a:endParaRPr lang="th-TH" sz="1500" b="1" kern="1200" dirty="0">
            <a:solidFill>
              <a:sysClr val="windowText" lastClr="000000"/>
            </a:solidFill>
          </a:endParaRPr>
        </a:p>
      </dsp:txBody>
      <dsp:txXfrm>
        <a:off x="2549524" y="798101"/>
        <a:ext cx="1056132" cy="816102"/>
      </dsp:txXfrm>
    </dsp:sp>
    <dsp:sp modelId="{3C4C8606-2622-4764-96CC-642BE4C5530D}">
      <dsp:nvSpPr>
        <dsp:cNvPr id="0" name=""/>
        <dsp:cNvSpPr/>
      </dsp:nvSpPr>
      <dsp:spPr>
        <a:xfrm>
          <a:off x="1531650" y="33366"/>
          <a:ext cx="4531766" cy="4531766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9D97A-7A88-401D-996C-B98D4E22E16C}">
      <dsp:nvSpPr>
        <dsp:cNvPr id="0" name=""/>
        <dsp:cNvSpPr/>
      </dsp:nvSpPr>
      <dsp:spPr>
        <a:xfrm>
          <a:off x="1579656" y="116416"/>
          <a:ext cx="4531766" cy="4531766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43BDE-831A-49BE-B134-CAFF9AF0F2D6}">
      <dsp:nvSpPr>
        <dsp:cNvPr id="0" name=""/>
        <dsp:cNvSpPr/>
      </dsp:nvSpPr>
      <dsp:spPr>
        <a:xfrm>
          <a:off x="1531650" y="199467"/>
          <a:ext cx="4531766" cy="4531766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80949-7D7C-490F-8745-085E62553901}">
      <dsp:nvSpPr>
        <dsp:cNvPr id="0" name=""/>
        <dsp:cNvSpPr/>
      </dsp:nvSpPr>
      <dsp:spPr>
        <a:xfrm>
          <a:off x="1435933" y="199467"/>
          <a:ext cx="4531766" cy="4531766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F999F-D599-4AE2-96D7-F4F0078FDDAB}">
      <dsp:nvSpPr>
        <dsp:cNvPr id="0" name=""/>
        <dsp:cNvSpPr/>
      </dsp:nvSpPr>
      <dsp:spPr>
        <a:xfrm>
          <a:off x="1387927" y="116416"/>
          <a:ext cx="4531766" cy="4531766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BB3DB-5774-4594-9934-A0D56DC42CEB}">
      <dsp:nvSpPr>
        <dsp:cNvPr id="0" name=""/>
        <dsp:cNvSpPr/>
      </dsp:nvSpPr>
      <dsp:spPr>
        <a:xfrm>
          <a:off x="1435933" y="33366"/>
          <a:ext cx="4531766" cy="4531766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CDF29-2A88-48E6-821A-82B8345885FA}">
      <dsp:nvSpPr>
        <dsp:cNvPr id="0" name=""/>
        <dsp:cNvSpPr/>
      </dsp:nvSpPr>
      <dsp:spPr>
        <a:xfrm>
          <a:off x="2971800" y="1716677"/>
          <a:ext cx="1981199" cy="198119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alpha val="5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019FF0F-A132-4164-A558-28C4446CC384}">
      <dsp:nvSpPr>
        <dsp:cNvPr id="0" name=""/>
        <dsp:cNvSpPr/>
      </dsp:nvSpPr>
      <dsp:spPr>
        <a:xfrm>
          <a:off x="2813303" y="103414"/>
          <a:ext cx="2298191" cy="133023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 smtClean="0">
              <a:latin typeface="Browallia New" pitchFamily="34" charset="-34"/>
              <a:cs typeface="Browallia New" pitchFamily="34" charset="-34"/>
            </a:rPr>
            <a:t>สถานการณ์ต่างประเทศ และราคาน้ำมันในตลาดโลก</a:t>
          </a:r>
          <a:endParaRPr lang="th-TH" sz="2200" kern="1200" dirty="0">
            <a:latin typeface="Browallia New" pitchFamily="34" charset="-34"/>
            <a:cs typeface="Browallia New" pitchFamily="34" charset="-34"/>
          </a:endParaRPr>
        </a:p>
      </dsp:txBody>
      <dsp:txXfrm>
        <a:off x="2813303" y="103414"/>
        <a:ext cx="2298191" cy="1330234"/>
      </dsp:txXfrm>
    </dsp:sp>
    <dsp:sp modelId="{113C14DC-3145-4270-B908-384CE342EFCB}">
      <dsp:nvSpPr>
        <dsp:cNvPr id="0" name=""/>
        <dsp:cNvSpPr/>
      </dsp:nvSpPr>
      <dsp:spPr>
        <a:xfrm>
          <a:off x="3725448" y="2264054"/>
          <a:ext cx="1981199" cy="198119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alpha val="5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5B284F8-59E8-4212-AB6B-42C77E4408E3}">
      <dsp:nvSpPr>
        <dsp:cNvPr id="0" name=""/>
        <dsp:cNvSpPr/>
      </dsp:nvSpPr>
      <dsp:spPr>
        <a:xfrm>
          <a:off x="5864352" y="1858191"/>
          <a:ext cx="2060447" cy="144344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 smtClean="0">
              <a:latin typeface="Browallia New" pitchFamily="34" charset="-34"/>
              <a:cs typeface="Browallia New" pitchFamily="34" charset="-34"/>
            </a:rPr>
            <a:t>โครงสร้างเศรษฐกิจ อุตสาหกรรม และโลจิสติกส์</a:t>
          </a:r>
          <a:endParaRPr lang="th-TH" sz="2200" kern="1200" dirty="0">
            <a:latin typeface="Browallia New" pitchFamily="34" charset="-34"/>
            <a:cs typeface="Browallia New" pitchFamily="34" charset="-34"/>
          </a:endParaRPr>
        </a:p>
      </dsp:txBody>
      <dsp:txXfrm>
        <a:off x="5864352" y="1858191"/>
        <a:ext cx="2060447" cy="1443445"/>
      </dsp:txXfrm>
    </dsp:sp>
    <dsp:sp modelId="{F10CCF4F-B9E2-4B83-B2BF-2D2B0E437EE6}">
      <dsp:nvSpPr>
        <dsp:cNvPr id="0" name=""/>
        <dsp:cNvSpPr/>
      </dsp:nvSpPr>
      <dsp:spPr>
        <a:xfrm>
          <a:off x="3437778" y="3150499"/>
          <a:ext cx="1981199" cy="198119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alpha val="5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1BD48D5-7E97-4CF8-A5EE-6CC7358EAD8E}">
      <dsp:nvSpPr>
        <dsp:cNvPr id="0" name=""/>
        <dsp:cNvSpPr/>
      </dsp:nvSpPr>
      <dsp:spPr>
        <a:xfrm>
          <a:off x="5547359" y="4320539"/>
          <a:ext cx="2060447" cy="144344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 smtClean="0">
              <a:latin typeface="Browallia New" pitchFamily="34" charset="-34"/>
              <a:cs typeface="Browallia New" pitchFamily="34" charset="-34"/>
            </a:rPr>
            <a:t>การแทรกแซงการเมือง ธรรมาภิบาล และการขับเคลื่อนของภาครัฐ</a:t>
          </a:r>
          <a:endParaRPr lang="th-TH" sz="2200" kern="1200" dirty="0">
            <a:latin typeface="Browallia New" pitchFamily="34" charset="-34"/>
            <a:cs typeface="Browallia New" pitchFamily="34" charset="-34"/>
          </a:endParaRPr>
        </a:p>
      </dsp:txBody>
      <dsp:txXfrm>
        <a:off x="5547359" y="4320539"/>
        <a:ext cx="2060447" cy="1443445"/>
      </dsp:txXfrm>
    </dsp:sp>
    <dsp:sp modelId="{9DE6E7ED-4ED7-4BFA-92F5-C101765F9D79}">
      <dsp:nvSpPr>
        <dsp:cNvPr id="0" name=""/>
        <dsp:cNvSpPr/>
      </dsp:nvSpPr>
      <dsp:spPr>
        <a:xfrm>
          <a:off x="2505821" y="3150499"/>
          <a:ext cx="1981199" cy="198119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alpha val="5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59CDEF4-1FD8-4A67-9FA2-30FBF8B5EA01}">
      <dsp:nvSpPr>
        <dsp:cNvPr id="0" name=""/>
        <dsp:cNvSpPr/>
      </dsp:nvSpPr>
      <dsp:spPr>
        <a:xfrm>
          <a:off x="316992" y="4320539"/>
          <a:ext cx="2060447" cy="144344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 smtClean="0">
              <a:latin typeface="Browallia New" pitchFamily="34" charset="-34"/>
              <a:cs typeface="Browallia New" pitchFamily="34" charset="-34"/>
            </a:rPr>
            <a:t>การมีส่วนร่วม การปรับตัว และการตระหนักรู้ของสังคม</a:t>
          </a:r>
          <a:endParaRPr lang="th-TH" sz="2200" kern="1200" dirty="0">
            <a:latin typeface="Browallia New" pitchFamily="34" charset="-34"/>
            <a:cs typeface="Browallia New" pitchFamily="34" charset="-34"/>
          </a:endParaRPr>
        </a:p>
      </dsp:txBody>
      <dsp:txXfrm>
        <a:off x="316992" y="4320539"/>
        <a:ext cx="2060447" cy="1443445"/>
      </dsp:txXfrm>
    </dsp:sp>
    <dsp:sp modelId="{C464EA7D-281D-416B-9490-43A061CD1C81}">
      <dsp:nvSpPr>
        <dsp:cNvPr id="0" name=""/>
        <dsp:cNvSpPr/>
      </dsp:nvSpPr>
      <dsp:spPr>
        <a:xfrm>
          <a:off x="2218151" y="2264054"/>
          <a:ext cx="1981199" cy="198119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alpha val="5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486DE89-1BCD-4374-9851-7D2C5E734C32}">
      <dsp:nvSpPr>
        <dsp:cNvPr id="0" name=""/>
        <dsp:cNvSpPr/>
      </dsp:nvSpPr>
      <dsp:spPr>
        <a:xfrm>
          <a:off x="0" y="1858191"/>
          <a:ext cx="2060447" cy="144344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 smtClean="0">
              <a:latin typeface="Browallia New" pitchFamily="34" charset="-34"/>
              <a:cs typeface="Browallia New" pitchFamily="34" charset="-34"/>
            </a:rPr>
            <a:t>ข้อตกลงด้านการเปลี่ยนแปลงสภาพภูมิอากาศ</a:t>
          </a:r>
          <a:r>
            <a:rPr lang="en-US" sz="2200" b="1" kern="1200" dirty="0" smtClean="0">
              <a:latin typeface="Browallia New" pitchFamily="34" charset="-34"/>
              <a:cs typeface="Browallia New" pitchFamily="34" charset="-34"/>
            </a:rPr>
            <a:t> </a:t>
          </a:r>
          <a:r>
            <a:rPr lang="th-TH" sz="2200" b="1" kern="1200" dirty="0" smtClean="0">
              <a:latin typeface="Browallia New" pitchFamily="34" charset="-34"/>
              <a:cs typeface="Browallia New" pitchFamily="34" charset="-34"/>
            </a:rPr>
            <a:t>การพัฒนาเทคโนโลยี และแหล่งพลังงาน</a:t>
          </a:r>
          <a:endParaRPr lang="th-TH" sz="2200" kern="1200" dirty="0">
            <a:latin typeface="Browallia New" pitchFamily="34" charset="-34"/>
            <a:cs typeface="Browallia New" pitchFamily="34" charset="-34"/>
          </a:endParaRPr>
        </a:p>
      </dsp:txBody>
      <dsp:txXfrm>
        <a:off x="0" y="1858191"/>
        <a:ext cx="2060447" cy="14434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511F5-61D2-4615-A21F-36CE1415F00A}">
      <dsp:nvSpPr>
        <dsp:cNvPr id="0" name=""/>
        <dsp:cNvSpPr/>
      </dsp:nvSpPr>
      <dsp:spPr>
        <a:xfrm>
          <a:off x="1683859" y="497254"/>
          <a:ext cx="3047820" cy="3047820"/>
        </a:xfrm>
        <a:prstGeom prst="blockArc">
          <a:avLst>
            <a:gd name="adj1" fmla="val 8315104"/>
            <a:gd name="adj2" fmla="val 13566446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DF06B-30A3-471C-A40F-2412F836B470}">
      <dsp:nvSpPr>
        <dsp:cNvPr id="0" name=""/>
        <dsp:cNvSpPr/>
      </dsp:nvSpPr>
      <dsp:spPr>
        <a:xfrm>
          <a:off x="1640257" y="449927"/>
          <a:ext cx="3047820" cy="3047820"/>
        </a:xfrm>
        <a:prstGeom prst="blockArc">
          <a:avLst>
            <a:gd name="adj1" fmla="val 2915100"/>
            <a:gd name="adj2" fmla="val 8166478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7F0E1-2F45-4F18-A3F1-5B7EDB01F63B}">
      <dsp:nvSpPr>
        <dsp:cNvPr id="0" name=""/>
        <dsp:cNvSpPr/>
      </dsp:nvSpPr>
      <dsp:spPr>
        <a:xfrm>
          <a:off x="1591003" y="495386"/>
          <a:ext cx="3047820" cy="3047820"/>
        </a:xfrm>
        <a:prstGeom prst="blockArc">
          <a:avLst>
            <a:gd name="adj1" fmla="val 18839735"/>
            <a:gd name="adj2" fmla="val 2760290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F523F-0269-43CF-A6CA-53E6763A5051}">
      <dsp:nvSpPr>
        <dsp:cNvPr id="0" name=""/>
        <dsp:cNvSpPr/>
      </dsp:nvSpPr>
      <dsp:spPr>
        <a:xfrm>
          <a:off x="1638400" y="539204"/>
          <a:ext cx="3047820" cy="3047820"/>
        </a:xfrm>
        <a:prstGeom prst="blockArc">
          <a:avLst>
            <a:gd name="adj1" fmla="val 13709314"/>
            <a:gd name="adj2" fmla="val 18690648"/>
            <a:gd name="adj3" fmla="val 4642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83766-4C25-4388-92F8-ED4D7BBC4994}">
      <dsp:nvSpPr>
        <dsp:cNvPr id="0" name=""/>
        <dsp:cNvSpPr/>
      </dsp:nvSpPr>
      <dsp:spPr>
        <a:xfrm>
          <a:off x="2482629" y="1339606"/>
          <a:ext cx="1403579" cy="1403579"/>
        </a:xfrm>
        <a:prstGeom prst="ellipse">
          <a:avLst/>
        </a:prstGeom>
        <a:gradFill rotWithShape="1">
          <a:gsLst>
            <a:gs pos="0">
              <a:schemeClr val="accent6">
                <a:tint val="35000"/>
                <a:satMod val="253000"/>
              </a:schemeClr>
            </a:gs>
            <a:gs pos="50000">
              <a:schemeClr val="accent6">
                <a:tint val="42000"/>
                <a:satMod val="255000"/>
              </a:schemeClr>
            </a:gs>
            <a:gs pos="97000">
              <a:schemeClr val="accent6">
                <a:tint val="53000"/>
                <a:satMod val="260000"/>
              </a:schemeClr>
            </a:gs>
            <a:gs pos="100000">
              <a:schemeClr val="accent6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latin typeface="Browallia New" pitchFamily="34" charset="-34"/>
              <a:cs typeface="Browallia New" pitchFamily="34" charset="-34"/>
            </a:rPr>
            <a:t>วิสัยทัศน์ กรอบยุทธศาสตร์ และข้อกำหนดของแผนแม่บทฯ</a:t>
          </a:r>
          <a:endParaRPr lang="th-TH" sz="1400" b="1" kern="1200" dirty="0">
            <a:latin typeface="Browallia New" pitchFamily="34" charset="-34"/>
            <a:cs typeface="Browallia New" pitchFamily="34" charset="-34"/>
          </a:endParaRPr>
        </a:p>
      </dsp:txBody>
      <dsp:txXfrm>
        <a:off x="2688178" y="1545155"/>
        <a:ext cx="992481" cy="992481"/>
      </dsp:txXfrm>
    </dsp:sp>
    <dsp:sp modelId="{1FAC296A-6709-4238-8E31-38285A6C308D}">
      <dsp:nvSpPr>
        <dsp:cNvPr id="0" name=""/>
        <dsp:cNvSpPr/>
      </dsp:nvSpPr>
      <dsp:spPr>
        <a:xfrm>
          <a:off x="1684499" y="457208"/>
          <a:ext cx="982505" cy="9825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Browallia New" pitchFamily="34" charset="-34"/>
              <a:cs typeface="Browallia New" pitchFamily="34" charset="-34"/>
            </a:rPr>
            <a:t>SO: </a:t>
          </a:r>
          <a:r>
            <a:rPr lang="en-US" sz="1200" b="1" kern="1200" dirty="0" smtClean="0">
              <a:latin typeface="Browallia New" pitchFamily="34" charset="-34"/>
              <a:cs typeface="Browallia New" pitchFamily="34" charset="-34"/>
            </a:rPr>
            <a:t>Advancement</a:t>
          </a:r>
          <a:endParaRPr lang="th-TH" sz="1200" b="1" kern="1200" dirty="0">
            <a:latin typeface="Browallia New" pitchFamily="34" charset="-34"/>
            <a:cs typeface="Browallia New" pitchFamily="34" charset="-34"/>
          </a:endParaRPr>
        </a:p>
      </dsp:txBody>
      <dsp:txXfrm>
        <a:off x="1828384" y="601093"/>
        <a:ext cx="694735" cy="694735"/>
      </dsp:txXfrm>
    </dsp:sp>
    <dsp:sp modelId="{37F8BB30-E1FA-4C19-AB9C-FB3F63FE35FB}">
      <dsp:nvSpPr>
        <dsp:cNvPr id="0" name=""/>
        <dsp:cNvSpPr/>
      </dsp:nvSpPr>
      <dsp:spPr>
        <a:xfrm>
          <a:off x="3657605" y="457197"/>
          <a:ext cx="982505" cy="9825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Browallia New" pitchFamily="34" charset="-34"/>
              <a:cs typeface="Browallia New" pitchFamily="34" charset="-34"/>
            </a:rPr>
            <a:t>WO: </a:t>
          </a:r>
          <a:r>
            <a:rPr lang="en-US" sz="1200" b="1" kern="1200" dirty="0" smtClean="0">
              <a:latin typeface="Browallia New" pitchFamily="34" charset="-34"/>
              <a:cs typeface="Browallia New" pitchFamily="34" charset="-34"/>
            </a:rPr>
            <a:t>Overcome weakness</a:t>
          </a:r>
          <a:endParaRPr lang="th-TH" sz="1200" b="1" kern="1200" dirty="0">
            <a:latin typeface="Browallia New" pitchFamily="34" charset="-34"/>
            <a:cs typeface="Browallia New" pitchFamily="34" charset="-34"/>
          </a:endParaRPr>
        </a:p>
      </dsp:txBody>
      <dsp:txXfrm>
        <a:off x="3801490" y="601082"/>
        <a:ext cx="694735" cy="694735"/>
      </dsp:txXfrm>
    </dsp:sp>
    <dsp:sp modelId="{FE5205F0-5319-4DA9-AFA1-75778D75DC09}">
      <dsp:nvSpPr>
        <dsp:cNvPr id="0" name=""/>
        <dsp:cNvSpPr/>
      </dsp:nvSpPr>
      <dsp:spPr>
        <a:xfrm>
          <a:off x="3657597" y="2598897"/>
          <a:ext cx="982505" cy="9825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latin typeface="Browallia New" pitchFamily="34" charset="-34"/>
              <a:cs typeface="Browallia New" pitchFamily="34" charset="-34"/>
            </a:rPr>
            <a:t>WT: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>
              <a:latin typeface="Browallia New" pitchFamily="34" charset="-34"/>
              <a:cs typeface="Browallia New" pitchFamily="34" charset="-34"/>
            </a:rPr>
            <a:t>Avoid &amp; Overcome</a:t>
          </a:r>
          <a:endParaRPr lang="th-TH" sz="1200" b="1" kern="1200" dirty="0">
            <a:latin typeface="Browallia New" pitchFamily="34" charset="-34"/>
            <a:cs typeface="Browallia New" pitchFamily="34" charset="-34"/>
          </a:endParaRPr>
        </a:p>
      </dsp:txBody>
      <dsp:txXfrm>
        <a:off x="3801482" y="2742782"/>
        <a:ext cx="694735" cy="694735"/>
      </dsp:txXfrm>
    </dsp:sp>
    <dsp:sp modelId="{EF1BACDC-B8E3-4BD9-991B-D149FF8C9045}">
      <dsp:nvSpPr>
        <dsp:cNvPr id="0" name=""/>
        <dsp:cNvSpPr/>
      </dsp:nvSpPr>
      <dsp:spPr>
        <a:xfrm>
          <a:off x="1600202" y="2514592"/>
          <a:ext cx="982505" cy="9825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Browallia New" pitchFamily="34" charset="-34"/>
              <a:cs typeface="Browallia New" pitchFamily="34" charset="-34"/>
            </a:rPr>
            <a:t>ST: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Browallia New" pitchFamily="34" charset="-34"/>
              <a:cs typeface="Browallia New" pitchFamily="34" charset="-34"/>
            </a:rPr>
            <a:t>Avoid Threat</a:t>
          </a:r>
          <a:endParaRPr lang="th-TH" sz="1200" b="1" kern="1200" dirty="0">
            <a:latin typeface="Browallia New" pitchFamily="34" charset="-34"/>
            <a:cs typeface="Browallia New" pitchFamily="34" charset="-34"/>
          </a:endParaRPr>
        </a:p>
      </dsp:txBody>
      <dsp:txXfrm>
        <a:off x="1744087" y="2658477"/>
        <a:ext cx="694735" cy="6947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AAD71-BCA5-4BE0-B6C0-0F9F6CA4E8A0}">
      <dsp:nvSpPr>
        <dsp:cNvPr id="0" name=""/>
        <dsp:cNvSpPr/>
      </dsp:nvSpPr>
      <dsp:spPr>
        <a:xfrm>
          <a:off x="1499576" y="762509"/>
          <a:ext cx="5078046" cy="5078046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78601-DB32-48F9-8281-B370ABA31C1F}">
      <dsp:nvSpPr>
        <dsp:cNvPr id="0" name=""/>
        <dsp:cNvSpPr/>
      </dsp:nvSpPr>
      <dsp:spPr>
        <a:xfrm>
          <a:off x="1499576" y="762509"/>
          <a:ext cx="5078046" cy="5078046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8F98F-2606-4BEE-A91D-BEF7EAEB215C}">
      <dsp:nvSpPr>
        <dsp:cNvPr id="0" name=""/>
        <dsp:cNvSpPr/>
      </dsp:nvSpPr>
      <dsp:spPr>
        <a:xfrm>
          <a:off x="1499576" y="762509"/>
          <a:ext cx="5078046" cy="5078046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4B0D9-F086-468C-88AA-F826B39568F3}">
      <dsp:nvSpPr>
        <dsp:cNvPr id="0" name=""/>
        <dsp:cNvSpPr/>
      </dsp:nvSpPr>
      <dsp:spPr>
        <a:xfrm>
          <a:off x="1499576" y="762509"/>
          <a:ext cx="5078046" cy="5078046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48288-046A-4420-B67D-D4F9B648CAF3}">
      <dsp:nvSpPr>
        <dsp:cNvPr id="0" name=""/>
        <dsp:cNvSpPr/>
      </dsp:nvSpPr>
      <dsp:spPr>
        <a:xfrm>
          <a:off x="1499576" y="762509"/>
          <a:ext cx="5078046" cy="5078046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60F60-D70E-423F-9A31-4626669AE9F3}">
      <dsp:nvSpPr>
        <dsp:cNvPr id="0" name=""/>
        <dsp:cNvSpPr/>
      </dsp:nvSpPr>
      <dsp:spPr>
        <a:xfrm>
          <a:off x="2666999" y="1905001"/>
          <a:ext cx="2743201" cy="2793063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rPr>
            <a:t>ร่างวิสัยทัศน์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rPr>
            <a:t>ทุกภาคส่วนร่วมขับเคลื่อนพลังงานคู่เศรษฐกิจคาร์บอนต่ำ สร้างรายได้ให้ประเทศและกระจายสู่สังคมอย่างทั่วถึง มีภูมิคุ้มกันต่อวิกฤติพลังงานโลก </a:t>
          </a:r>
          <a:endParaRPr lang="th-TH" sz="1800" b="1" kern="1200" dirty="0"/>
        </a:p>
      </dsp:txBody>
      <dsp:txXfrm>
        <a:off x="3068731" y="2314036"/>
        <a:ext cx="1939737" cy="1974993"/>
      </dsp:txXfrm>
    </dsp:sp>
    <dsp:sp modelId="{885EDC73-6240-492A-BCBD-5FBE3BA4CB97}">
      <dsp:nvSpPr>
        <dsp:cNvPr id="0" name=""/>
        <dsp:cNvSpPr/>
      </dsp:nvSpPr>
      <dsp:spPr>
        <a:xfrm>
          <a:off x="3220034" y="2880"/>
          <a:ext cx="1637131" cy="1637131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/>
            <a:t>การรับมือกับความผันผวนของราคาน้ำมัน ความขัดแย้งระหว่างประเทศ ความเปราะบางของเศรษฐกิจโลก และโอกาสจาก </a:t>
          </a:r>
          <a:r>
            <a:rPr lang="en-US" sz="1400" b="1" kern="1200" dirty="0" smtClean="0"/>
            <a:t>AEC</a:t>
          </a:r>
          <a:endParaRPr lang="th-TH" sz="1400" b="1" kern="1200" dirty="0"/>
        </a:p>
      </dsp:txBody>
      <dsp:txXfrm>
        <a:off x="3459786" y="242632"/>
        <a:ext cx="1157627" cy="1157627"/>
      </dsp:txXfrm>
    </dsp:sp>
    <dsp:sp modelId="{D9B77737-BF97-4DF3-8111-118F1F2CE2E8}">
      <dsp:nvSpPr>
        <dsp:cNvPr id="0" name=""/>
        <dsp:cNvSpPr/>
      </dsp:nvSpPr>
      <dsp:spPr>
        <a:xfrm>
          <a:off x="5578736" y="1716578"/>
          <a:ext cx="1637131" cy="1637131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/>
            <a:t>การสร้างความต่อเนื่องของการพัฒนาภายใต้สภาพแวดล้อมที่มีปัจจัยด้านการเมืองเข้ามาเกี่ยวข้อง</a:t>
          </a:r>
          <a:endParaRPr lang="th-TH" sz="1400" b="1" kern="1200" dirty="0"/>
        </a:p>
      </dsp:txBody>
      <dsp:txXfrm>
        <a:off x="5818488" y="1956330"/>
        <a:ext cx="1157627" cy="1157627"/>
      </dsp:txXfrm>
    </dsp:sp>
    <dsp:sp modelId="{CB4335DE-BFCF-419E-9BE3-5B7C7002931F}">
      <dsp:nvSpPr>
        <dsp:cNvPr id="0" name=""/>
        <dsp:cNvSpPr/>
      </dsp:nvSpPr>
      <dsp:spPr>
        <a:xfrm>
          <a:off x="4677792" y="4489399"/>
          <a:ext cx="1637131" cy="1637131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/>
            <a:t>การสร้างความเป็นเอกภาพภายใต้โครงสร้างและระบบการทำงานในปัจจุบัน</a:t>
          </a:r>
          <a:endParaRPr lang="th-TH" sz="1400" b="1" kern="1200" dirty="0"/>
        </a:p>
      </dsp:txBody>
      <dsp:txXfrm>
        <a:off x="4917544" y="4729151"/>
        <a:ext cx="1157627" cy="1157627"/>
      </dsp:txXfrm>
    </dsp:sp>
    <dsp:sp modelId="{DCE3E2CE-C216-4503-90CC-1DA70C8174CA}">
      <dsp:nvSpPr>
        <dsp:cNvPr id="0" name=""/>
        <dsp:cNvSpPr/>
      </dsp:nvSpPr>
      <dsp:spPr>
        <a:xfrm>
          <a:off x="1762275" y="4489399"/>
          <a:ext cx="1637131" cy="1637131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/>
            <a:t>การสร้างการยอมรับ และแก้ปัญหาความขัดแย้งในโครงการพลังงาน และผลกระทบสิ่งแวดล้อม</a:t>
          </a:r>
          <a:endParaRPr lang="th-TH" sz="1400" b="1" kern="1200" dirty="0"/>
        </a:p>
      </dsp:txBody>
      <dsp:txXfrm>
        <a:off x="2002027" y="4729151"/>
        <a:ext cx="1157627" cy="1157627"/>
      </dsp:txXfrm>
    </dsp:sp>
    <dsp:sp modelId="{F92C1088-B13B-4F9A-B1E4-3A7220105738}">
      <dsp:nvSpPr>
        <dsp:cNvPr id="0" name=""/>
        <dsp:cNvSpPr/>
      </dsp:nvSpPr>
      <dsp:spPr>
        <a:xfrm>
          <a:off x="861331" y="1716578"/>
          <a:ext cx="1637131" cy="1637131"/>
        </a:xfrm>
        <a:prstGeom prst="ellipse">
          <a:avLst/>
        </a:prstGeom>
        <a:solidFill>
          <a:schemeClr val="bg2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/>
            <a:t>การสร้างความมั่นคงทางพลังงาน ภายใต้สถานการณ์ที่มีความต้องการพลังงานเพิ่มขึ้นภายใต้ทรัพยากรที่จำกัด</a:t>
          </a:r>
          <a:endParaRPr lang="th-TH" sz="1400" b="1" kern="1200" dirty="0"/>
        </a:p>
      </dsp:txBody>
      <dsp:txXfrm>
        <a:off x="1101083" y="1956330"/>
        <a:ext cx="1157627" cy="11576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6BC72-B3DB-490A-A2B9-54FAF3BA443A}">
      <dsp:nvSpPr>
        <dsp:cNvPr id="0" name=""/>
        <dsp:cNvSpPr/>
      </dsp:nvSpPr>
      <dsp:spPr>
        <a:xfrm rot="5400000">
          <a:off x="5434439" y="-2267707"/>
          <a:ext cx="737904" cy="54620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h-TH" sz="18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n-lt"/>
              <a:ea typeface="+mj-ea"/>
              <a:cs typeface="Browallia New" pitchFamily="34" charset="-34"/>
            </a:rPr>
            <a:t>สร้างนโยบายพลังงานที่มีความต่อเนื่อง</a:t>
          </a:r>
          <a:r>
            <a:rPr kumimoji="0" lang="th-TH" sz="1800" b="1" i="0" u="none" strike="noStrike" kern="1200" cap="none" spc="0" normalizeH="0" noProof="0" dirty="0" smtClean="0">
              <a:ln>
                <a:noFill/>
              </a:ln>
              <a:uLnTx/>
              <a:uFillTx/>
              <a:latin typeface="+mn-lt"/>
              <a:ea typeface="+mj-ea"/>
              <a:cs typeface="Browallia New" pitchFamily="34" charset="-34"/>
            </a:rPr>
            <a:t> ยึดหลักธรรมาภิบาล และสร้างความเป็นเอกภาพในการขับเคลื่อนแผนฯสู่ผลสัมฤทธิ์</a:t>
          </a:r>
          <a:endParaRPr lang="th-TH" sz="1800" kern="1200" dirty="0" smtClean="0">
            <a:latin typeface="+mn-lt"/>
          </a:endParaRPr>
        </a:p>
      </dsp:txBody>
      <dsp:txXfrm rot="-5400000">
        <a:off x="3072383" y="130371"/>
        <a:ext cx="5425994" cy="665860"/>
      </dsp:txXfrm>
    </dsp:sp>
    <dsp:sp modelId="{35FA4BF0-15A6-417D-9F24-78D4F477E5B0}">
      <dsp:nvSpPr>
        <dsp:cNvPr id="0" name=""/>
        <dsp:cNvSpPr/>
      </dsp:nvSpPr>
      <dsp:spPr>
        <a:xfrm>
          <a:off x="0" y="2109"/>
          <a:ext cx="3072384" cy="92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latin typeface="+mn-lt"/>
            </a:rPr>
            <a:t>1. นโยบายและการบริการจัดการภาครัฐ</a:t>
          </a:r>
          <a:r>
            <a:rPr lang="en-US" sz="2000" kern="1200" dirty="0" smtClean="0">
              <a:latin typeface="+mn-lt"/>
            </a:rPr>
            <a:t> </a:t>
          </a:r>
          <a:endParaRPr lang="th-TH" sz="2000" kern="1200" dirty="0">
            <a:latin typeface="+mn-lt"/>
          </a:endParaRPr>
        </a:p>
      </dsp:txBody>
      <dsp:txXfrm>
        <a:off x="45027" y="47136"/>
        <a:ext cx="2982330" cy="832326"/>
      </dsp:txXfrm>
    </dsp:sp>
    <dsp:sp modelId="{A4838168-7B0A-4FD2-852A-5756C5D07267}">
      <dsp:nvSpPr>
        <dsp:cNvPr id="0" name=""/>
        <dsp:cNvSpPr/>
      </dsp:nvSpPr>
      <dsp:spPr>
        <a:xfrm rot="5400000">
          <a:off x="5434439" y="-1299207"/>
          <a:ext cx="737904" cy="54620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1" kern="1200" dirty="0" smtClean="0">
              <a:solidFill>
                <a:schemeClr val="tx1"/>
              </a:solidFill>
              <a:latin typeface="+mn-lt"/>
            </a:rPr>
            <a:t>พัฒนากลไกที่บรรเทาผลกระทบจากความผันผวนของราคาน้ำมันในตลาดโลก รวมถึงระบบรองรับสภาวะวิกฤติด้านพลังงาน</a:t>
          </a:r>
          <a:endParaRPr lang="th-TH" sz="1800" b="1" kern="1200" dirty="0">
            <a:solidFill>
              <a:schemeClr val="tx1"/>
            </a:solidFill>
            <a:latin typeface="+mn-lt"/>
          </a:endParaRPr>
        </a:p>
      </dsp:txBody>
      <dsp:txXfrm rot="-5400000">
        <a:off x="3072383" y="1098871"/>
        <a:ext cx="5425994" cy="665860"/>
      </dsp:txXfrm>
    </dsp:sp>
    <dsp:sp modelId="{D32AAD98-75D6-4A60-B392-CBFD29CCA0F8}">
      <dsp:nvSpPr>
        <dsp:cNvPr id="0" name=""/>
        <dsp:cNvSpPr/>
      </dsp:nvSpPr>
      <dsp:spPr>
        <a:xfrm>
          <a:off x="0" y="970609"/>
          <a:ext cx="3072384" cy="92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latin typeface="+mn-lt"/>
            </a:rPr>
            <a:t>2. ราคาพลังงานและสถานการณ์ต่างประเทศ</a:t>
          </a:r>
          <a:endParaRPr lang="th-TH" sz="2000" kern="1200" dirty="0">
            <a:latin typeface="+mn-lt"/>
          </a:endParaRPr>
        </a:p>
      </dsp:txBody>
      <dsp:txXfrm>
        <a:off x="45027" y="1015636"/>
        <a:ext cx="2982330" cy="832326"/>
      </dsp:txXfrm>
    </dsp:sp>
    <dsp:sp modelId="{E907E4B3-6E0A-4F20-BD19-01B95A46B009}">
      <dsp:nvSpPr>
        <dsp:cNvPr id="0" name=""/>
        <dsp:cNvSpPr/>
      </dsp:nvSpPr>
      <dsp:spPr>
        <a:xfrm rot="5400000">
          <a:off x="5434439" y="-330708"/>
          <a:ext cx="737904" cy="54620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1" kern="1200" dirty="0" smtClean="0">
              <a:latin typeface="+mn-lt"/>
              <a:ea typeface="+mj-ea"/>
              <a:cs typeface="Browallia New" pitchFamily="34" charset="-34"/>
            </a:rPr>
            <a:t>พัฒนาและส่งเสริมภาคเศรษฐกิจ ระบบคมนาคมขนส่ง และ</a:t>
          </a:r>
          <a:r>
            <a:rPr lang="th-TH" sz="1800" b="1" kern="1200" dirty="0" smtClean="0">
              <a:latin typeface="+mn-lt"/>
              <a:cs typeface="Browallia New" pitchFamily="34" charset="-34"/>
            </a:rPr>
            <a:t>อุตสาหกรรมที่สร้างมูลค่าเพิ่ม มีประสิทธิภาพพลังงาน มีการใช้พลังงานที่ส่งผลกระทบต่อสิ่งแวดล้อมต่ำ</a:t>
          </a:r>
          <a:endParaRPr lang="th-TH" sz="1800" kern="1200" dirty="0">
            <a:latin typeface="+mn-lt"/>
          </a:endParaRPr>
        </a:p>
      </dsp:txBody>
      <dsp:txXfrm rot="-5400000">
        <a:off x="3072383" y="2067370"/>
        <a:ext cx="5425994" cy="665860"/>
      </dsp:txXfrm>
    </dsp:sp>
    <dsp:sp modelId="{7B35417A-3943-4868-96A4-07BAE1405532}">
      <dsp:nvSpPr>
        <dsp:cNvPr id="0" name=""/>
        <dsp:cNvSpPr/>
      </dsp:nvSpPr>
      <dsp:spPr>
        <a:xfrm>
          <a:off x="0" y="1939109"/>
          <a:ext cx="3072384" cy="92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latin typeface="+mn-lt"/>
            </a:rPr>
            <a:t>3. โครงสร้างเศรษฐกิจ อุตสาหกรรม และโลจิสติกส์</a:t>
          </a:r>
          <a:endParaRPr lang="th-TH" sz="2000" kern="1200" dirty="0">
            <a:latin typeface="+mn-lt"/>
          </a:endParaRPr>
        </a:p>
      </dsp:txBody>
      <dsp:txXfrm>
        <a:off x="45027" y="1984136"/>
        <a:ext cx="2982330" cy="832326"/>
      </dsp:txXfrm>
    </dsp:sp>
    <dsp:sp modelId="{46B17F9C-6130-430C-9D0C-F43D5D709F23}">
      <dsp:nvSpPr>
        <dsp:cNvPr id="0" name=""/>
        <dsp:cNvSpPr/>
      </dsp:nvSpPr>
      <dsp:spPr>
        <a:xfrm rot="5400000">
          <a:off x="5434439" y="637791"/>
          <a:ext cx="737904" cy="54620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h-TH" sz="18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+mn-lt"/>
              <a:ea typeface="+mj-ea"/>
              <a:cs typeface="Browallia New" pitchFamily="34" charset="-34"/>
            </a:rPr>
            <a:t>สร้างกระบวนการมีส่วนร่วมและผลักดันให้เกิดการร่วมเป็นเจ้าของธุรกิจพลังงานโดยชุมชนและสังคมในวงกว้าง</a:t>
          </a:r>
          <a:endParaRPr lang="th-TH" sz="1800" kern="1200" dirty="0">
            <a:latin typeface="+mn-lt"/>
          </a:endParaRPr>
        </a:p>
      </dsp:txBody>
      <dsp:txXfrm rot="-5400000">
        <a:off x="3072383" y="3035869"/>
        <a:ext cx="5425994" cy="665860"/>
      </dsp:txXfrm>
    </dsp:sp>
    <dsp:sp modelId="{AA37891F-1B0A-4BA8-AC4D-7510CD0159A6}">
      <dsp:nvSpPr>
        <dsp:cNvPr id="0" name=""/>
        <dsp:cNvSpPr/>
      </dsp:nvSpPr>
      <dsp:spPr>
        <a:xfrm>
          <a:off x="0" y="2907609"/>
          <a:ext cx="3072384" cy="92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latin typeface="+mn-lt"/>
            </a:rPr>
            <a:t>4. ความตระหนักรู้ การมีส่วนร่วม และกระจายรายได้สู่สังคม </a:t>
          </a:r>
          <a:endParaRPr lang="th-TH" sz="2000" kern="1200" dirty="0">
            <a:latin typeface="+mn-lt"/>
          </a:endParaRPr>
        </a:p>
      </dsp:txBody>
      <dsp:txXfrm>
        <a:off x="45027" y="2952636"/>
        <a:ext cx="2982330" cy="832326"/>
      </dsp:txXfrm>
    </dsp:sp>
    <dsp:sp modelId="{7AC6494B-4E0D-427E-8740-9A3809D11249}">
      <dsp:nvSpPr>
        <dsp:cNvPr id="0" name=""/>
        <dsp:cNvSpPr/>
      </dsp:nvSpPr>
      <dsp:spPr>
        <a:xfrm rot="5400000">
          <a:off x="5434439" y="1606291"/>
          <a:ext cx="737904" cy="54620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b="1" kern="1200" dirty="0" smtClean="0">
              <a:latin typeface="+mn-lt"/>
            </a:rPr>
            <a:t>แสวงหาแหล่งทรัพยากรและเทคโนโลยีพลังงานที่มีศักยภาพในเชิงพาณิชย์ รวมถึงโอกาสในการสร้างรายได้ให้ประเทศจากอุตสาหกรรมพลังงาน</a:t>
          </a:r>
          <a:endParaRPr lang="th-TH" sz="1800" b="1" kern="1200" dirty="0">
            <a:latin typeface="+mn-lt"/>
          </a:endParaRPr>
        </a:p>
      </dsp:txBody>
      <dsp:txXfrm rot="-5400000">
        <a:off x="3072383" y="4004369"/>
        <a:ext cx="5425994" cy="665860"/>
      </dsp:txXfrm>
    </dsp:sp>
    <dsp:sp modelId="{6B0A5E44-3AFD-4ED9-82C8-6CDFB99ABE88}">
      <dsp:nvSpPr>
        <dsp:cNvPr id="0" name=""/>
        <dsp:cNvSpPr/>
      </dsp:nvSpPr>
      <dsp:spPr>
        <a:xfrm>
          <a:off x="0" y="3876109"/>
          <a:ext cx="3072384" cy="922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latin typeface="+mn-lt"/>
            </a:rPr>
            <a:t>5. เทคโนโลยีและการพัฒนาแหล่งพลังงาน</a:t>
          </a:r>
          <a:endParaRPr lang="th-TH" sz="2000" kern="1200" dirty="0">
            <a:latin typeface="+mn-lt"/>
          </a:endParaRPr>
        </a:p>
      </dsp:txBody>
      <dsp:txXfrm>
        <a:off x="45027" y="3921136"/>
        <a:ext cx="2982330" cy="83232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27CDA-FC44-453F-B429-2BD748862B07}">
      <dsp:nvSpPr>
        <dsp:cNvPr id="0" name=""/>
        <dsp:cNvSpPr/>
      </dsp:nvSpPr>
      <dsp:spPr>
        <a:xfrm rot="16200000">
          <a:off x="495300" y="-495300"/>
          <a:ext cx="3086099" cy="40767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F88A8-A6A1-4BB0-9C75-147F1A2E60DA}">
      <dsp:nvSpPr>
        <dsp:cNvPr id="0" name=""/>
        <dsp:cNvSpPr/>
      </dsp:nvSpPr>
      <dsp:spPr>
        <a:xfrm>
          <a:off x="4076700" y="0"/>
          <a:ext cx="4076700" cy="308609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9D0F7-3A64-4975-8190-A156DF99FEB2}">
      <dsp:nvSpPr>
        <dsp:cNvPr id="0" name=""/>
        <dsp:cNvSpPr/>
      </dsp:nvSpPr>
      <dsp:spPr>
        <a:xfrm rot="10800000">
          <a:off x="0" y="3086099"/>
          <a:ext cx="4076700" cy="308609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2B2FF-40E8-4031-9514-6BEEDC946FA5}">
      <dsp:nvSpPr>
        <dsp:cNvPr id="0" name=""/>
        <dsp:cNvSpPr/>
      </dsp:nvSpPr>
      <dsp:spPr>
        <a:xfrm rot="5400000">
          <a:off x="4572000" y="2590800"/>
          <a:ext cx="3086099" cy="40767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F7E26-05B3-4694-AEB6-C5E8AE3F85DE}">
      <dsp:nvSpPr>
        <dsp:cNvPr id="0" name=""/>
        <dsp:cNvSpPr/>
      </dsp:nvSpPr>
      <dsp:spPr>
        <a:xfrm>
          <a:off x="2853689" y="2314574"/>
          <a:ext cx="2446020" cy="1543049"/>
        </a:xfrm>
        <a:prstGeom prst="round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b="1" kern="1200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rPr>
            <a:t>1. การใช้และประสิทธิภาพพลังงาน</a:t>
          </a:r>
          <a:endParaRPr lang="th-TH" sz="2600" kern="1200" dirty="0">
            <a:solidFill>
              <a:schemeClr val="tx1"/>
            </a:solidFill>
          </a:endParaRPr>
        </a:p>
      </dsp:txBody>
      <dsp:txXfrm>
        <a:off x="2929014" y="2389899"/>
        <a:ext cx="2295370" cy="13923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D9E72-6410-4C3D-B2F2-8C9F5F836263}">
      <dsp:nvSpPr>
        <dsp:cNvPr id="0" name=""/>
        <dsp:cNvSpPr/>
      </dsp:nvSpPr>
      <dsp:spPr>
        <a:xfrm>
          <a:off x="33335" y="453787"/>
          <a:ext cx="1643062" cy="657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/>
            <a:t>นโยบายและการบริหารจัดการภาครัฐ</a:t>
          </a:r>
          <a:endParaRPr lang="th-TH" sz="1400" b="1" kern="1200" dirty="0"/>
        </a:p>
      </dsp:txBody>
      <dsp:txXfrm>
        <a:off x="33335" y="453787"/>
        <a:ext cx="1643062" cy="657225"/>
      </dsp:txXfrm>
    </dsp:sp>
    <dsp:sp modelId="{567FEDA0-2A34-40EF-86D5-ED8125D0D97E}">
      <dsp:nvSpPr>
        <dsp:cNvPr id="0" name=""/>
        <dsp:cNvSpPr/>
      </dsp:nvSpPr>
      <dsp:spPr>
        <a:xfrm>
          <a:off x="33335" y="1111012"/>
          <a:ext cx="1643062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 smtClean="0"/>
            <a:t>ขับเคลื่อนแผนอนุรักษ์พลังงานให้บรรลุผลสำเร็จ </a:t>
          </a:r>
          <a:r>
            <a:rPr lang="en-US" sz="1000" kern="1200" dirty="0" smtClean="0">
              <a:solidFill>
                <a:srgbClr val="C00000"/>
              </a:solidFill>
            </a:rPr>
            <a:t>(W2-3, O2-3)</a:t>
          </a:r>
          <a:endParaRPr lang="th-TH" sz="1000" kern="1200" dirty="0">
            <a:solidFill>
              <a:srgbClr val="C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 smtClean="0"/>
            <a:t>กำหนดนโยบายด้านเศรษฐกิจ สังคม และสิ่งแวดล้อมที่ส่งเสริมประสิทธิภาพพลังงานหลีกเลี่ยงนโยบายที่เน้นการบริโภคที่มีไม่ก่อให้เกิดการพัฒนาประสิทธิภาพ </a:t>
          </a:r>
          <a:r>
            <a:rPr lang="en-US" sz="1000" kern="1200" dirty="0" smtClean="0">
              <a:solidFill>
                <a:srgbClr val="C00000"/>
              </a:solidFill>
            </a:rPr>
            <a:t>(W1-2, T1)</a:t>
          </a:r>
          <a:endParaRPr lang="th-TH" sz="1000" kern="1200" dirty="0"/>
        </a:p>
      </dsp:txBody>
      <dsp:txXfrm>
        <a:off x="33335" y="1111012"/>
        <a:ext cx="1643062" cy="2854800"/>
      </dsp:txXfrm>
    </dsp:sp>
    <dsp:sp modelId="{21D0E758-705D-4921-B03B-6C2221E17D1C}">
      <dsp:nvSpPr>
        <dsp:cNvPr id="0" name=""/>
        <dsp:cNvSpPr/>
      </dsp:nvSpPr>
      <dsp:spPr>
        <a:xfrm>
          <a:off x="1877377" y="453787"/>
          <a:ext cx="1643062" cy="657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/>
            <a:t>ราคาพลังงาน และสถานการณ์ต่างประเทศ</a:t>
          </a:r>
          <a:endParaRPr lang="th-TH" sz="1400" b="1" kern="1200" dirty="0"/>
        </a:p>
      </dsp:txBody>
      <dsp:txXfrm>
        <a:off x="1877377" y="453787"/>
        <a:ext cx="1643062" cy="657225"/>
      </dsp:txXfrm>
    </dsp:sp>
    <dsp:sp modelId="{55330B5B-2F63-4468-98C4-29ABAC66FF05}">
      <dsp:nvSpPr>
        <dsp:cNvPr id="0" name=""/>
        <dsp:cNvSpPr/>
      </dsp:nvSpPr>
      <dsp:spPr>
        <a:xfrm>
          <a:off x="1877377" y="1111012"/>
          <a:ext cx="1643062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 smtClean="0"/>
            <a:t>ใช้นโยบายราคาที่สะท้อนกลไกตลาด และหลีกเลี่ยงการอุดหนุนเชื้อเพลิงฟอสซิล </a:t>
          </a:r>
          <a:r>
            <a:rPr lang="en-US" sz="1000" kern="1200" dirty="0" smtClean="0">
              <a:solidFill>
                <a:srgbClr val="C00000"/>
              </a:solidFill>
            </a:rPr>
            <a:t>(W1,T1)</a:t>
          </a:r>
          <a:endParaRPr lang="th-TH" sz="1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ผลักดันการใช้หลักการ </a:t>
          </a:r>
          <a:r>
            <a:rPr lang="en-US" sz="1400" kern="1200" baseline="0" dirty="0" smtClean="0">
              <a:solidFill>
                <a:schemeClr val="tx1"/>
              </a:solidFill>
              <a:latin typeface="Cordia New" pitchFamily="34" charset="-34"/>
              <a:cs typeface="+mn-cs"/>
            </a:rPr>
            <a:t>Inefficient / Polluter pay </a:t>
          </a:r>
          <a:r>
            <a:rPr lang="en-US" sz="1000" kern="1200" dirty="0" smtClean="0">
              <a:solidFill>
                <a:srgbClr val="C00000"/>
              </a:solidFill>
            </a:rPr>
            <a:t>(W1,T2)</a:t>
          </a:r>
          <a:endParaRPr lang="th-TH" sz="1000" kern="1200" dirty="0"/>
        </a:p>
      </dsp:txBody>
      <dsp:txXfrm>
        <a:off x="1877377" y="1111012"/>
        <a:ext cx="1643062" cy="2854800"/>
      </dsp:txXfrm>
    </dsp:sp>
    <dsp:sp modelId="{E2DFBD70-0AEB-4955-B23D-A62C05D7208A}">
      <dsp:nvSpPr>
        <dsp:cNvPr id="0" name=""/>
        <dsp:cNvSpPr/>
      </dsp:nvSpPr>
      <dsp:spPr>
        <a:xfrm>
          <a:off x="3750468" y="453787"/>
          <a:ext cx="1643062" cy="657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/>
            <a:t>เศรษฐกิจ อุตสาหกรรม โลจิสติกส์</a:t>
          </a:r>
          <a:endParaRPr lang="th-TH" sz="1400" b="1" kern="1200" dirty="0"/>
        </a:p>
      </dsp:txBody>
      <dsp:txXfrm>
        <a:off x="3750468" y="453787"/>
        <a:ext cx="1643062" cy="657225"/>
      </dsp:txXfrm>
    </dsp:sp>
    <dsp:sp modelId="{6BA4F3EE-8396-4C02-B9E7-42E31B955F63}">
      <dsp:nvSpPr>
        <dsp:cNvPr id="0" name=""/>
        <dsp:cNvSpPr/>
      </dsp:nvSpPr>
      <dsp:spPr>
        <a:xfrm>
          <a:off x="3750468" y="1111012"/>
          <a:ext cx="1643062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 smtClean="0"/>
            <a:t>เร่งพัฒนาโครงสร้างพื้นฐานด้านคมนาคมขนส่งตามเป้าหมาย </a:t>
          </a:r>
          <a:r>
            <a:rPr lang="en-US" sz="1000" kern="1200" dirty="0" smtClean="0">
              <a:solidFill>
                <a:srgbClr val="C00000"/>
              </a:solidFill>
            </a:rPr>
            <a:t>(O2,T3)</a:t>
          </a:r>
          <a:endParaRPr lang="th-TH" sz="1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 smtClean="0"/>
            <a:t>เน้นการพัฒนาประสิทธิภาพและอนุรักษ์พลังงาน เพิ่มศักยภาพในการแข่งขัน </a:t>
          </a:r>
          <a:r>
            <a:rPr lang="en-US" sz="1000" kern="1200" dirty="0" smtClean="0">
              <a:solidFill>
                <a:srgbClr val="C00000"/>
              </a:solidFill>
            </a:rPr>
            <a:t>(S2,O1)</a:t>
          </a:r>
          <a:endParaRPr lang="th-TH" sz="1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kern="1200" dirty="0" smtClean="0"/>
            <a:t>ขับเคลื่อนเศรษฐกิจที่ใช้พลังงานอย่างมีประสิทธิภาพและเป็นมิตรกับสิ่งแวดล้อม </a:t>
          </a:r>
          <a:r>
            <a:rPr lang="en-US" sz="1000" kern="1200" dirty="0" smtClean="0">
              <a:solidFill>
                <a:srgbClr val="C00000"/>
              </a:solidFill>
            </a:rPr>
            <a:t>(S2,O1)</a:t>
          </a:r>
          <a:endParaRPr lang="th-TH" sz="1000" kern="1200" dirty="0"/>
        </a:p>
      </dsp:txBody>
      <dsp:txXfrm>
        <a:off x="3750468" y="1111012"/>
        <a:ext cx="1643062" cy="2854800"/>
      </dsp:txXfrm>
    </dsp:sp>
    <dsp:sp modelId="{ECBB84AC-BDA6-4395-9F3E-2F1298A5548D}">
      <dsp:nvSpPr>
        <dsp:cNvPr id="0" name=""/>
        <dsp:cNvSpPr/>
      </dsp:nvSpPr>
      <dsp:spPr>
        <a:xfrm>
          <a:off x="5623560" y="453787"/>
          <a:ext cx="1643062" cy="657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>
              <a:latin typeface="+mn-lt"/>
            </a:rPr>
            <a:t>ความตระหนักรู้ การมีส่วนร่วม กระจายรายได้สู่สังคม </a:t>
          </a:r>
          <a:endParaRPr lang="th-TH" sz="1400" b="1" kern="1200" dirty="0"/>
        </a:p>
      </dsp:txBody>
      <dsp:txXfrm>
        <a:off x="5623560" y="453787"/>
        <a:ext cx="1643062" cy="657225"/>
      </dsp:txXfrm>
    </dsp:sp>
    <dsp:sp modelId="{96D0BCCB-9CB5-4B26-8E00-BBE3C9CA5202}">
      <dsp:nvSpPr>
        <dsp:cNvPr id="0" name=""/>
        <dsp:cNvSpPr/>
      </dsp:nvSpPr>
      <dsp:spPr>
        <a:xfrm>
          <a:off x="5623560" y="1111012"/>
          <a:ext cx="1643062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b="0" kern="1200" dirty="0" smtClean="0"/>
            <a:t>ปรับพฤติกรรมการบริโภคและให้ความสำคัญกับการประหยัดพลังงาน </a:t>
          </a:r>
          <a:r>
            <a:rPr lang="en-US" sz="1000" kern="1200" dirty="0" smtClean="0">
              <a:solidFill>
                <a:srgbClr val="C00000"/>
              </a:solidFill>
            </a:rPr>
            <a:t>(T1-2)</a:t>
          </a:r>
          <a:endParaRPr lang="th-TH" sz="10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400" b="0" kern="1200" dirty="0" smtClean="0"/>
            <a:t>เผยแพร่ความรู้ สร้างกระแสจัดกิจกรรม และสร้างจิตสำนึกการอนุรักษ์แก่สังคม </a:t>
          </a:r>
          <a:r>
            <a:rPr lang="en-US" sz="1000" kern="1200" dirty="0" smtClean="0">
              <a:solidFill>
                <a:srgbClr val="C00000"/>
              </a:solidFill>
            </a:rPr>
            <a:t>(S2,T2)</a:t>
          </a:r>
          <a:endParaRPr lang="th-TH" sz="1000" b="0" kern="1200" dirty="0"/>
        </a:p>
      </dsp:txBody>
      <dsp:txXfrm>
        <a:off x="5623560" y="1111012"/>
        <a:ext cx="1643062" cy="2854800"/>
      </dsp:txXfrm>
    </dsp:sp>
    <dsp:sp modelId="{6917292F-F17D-45E4-BC90-96C8B0DA7E14}">
      <dsp:nvSpPr>
        <dsp:cNvPr id="0" name=""/>
        <dsp:cNvSpPr/>
      </dsp:nvSpPr>
      <dsp:spPr>
        <a:xfrm>
          <a:off x="7441740" y="453787"/>
          <a:ext cx="1643062" cy="657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b="1" kern="1200" dirty="0" smtClean="0"/>
            <a:t>เทคโนโลยีและการพัฒนาแหล่งพลังงาน</a:t>
          </a:r>
          <a:endParaRPr lang="th-TH" sz="1400" b="1" kern="1200" dirty="0"/>
        </a:p>
      </dsp:txBody>
      <dsp:txXfrm>
        <a:off x="7441740" y="453787"/>
        <a:ext cx="1643062" cy="657225"/>
      </dsp:txXfrm>
    </dsp:sp>
    <dsp:sp modelId="{922771F3-B036-44FB-AB6C-4C1D67ACB067}">
      <dsp:nvSpPr>
        <dsp:cNvPr id="0" name=""/>
        <dsp:cNvSpPr/>
      </dsp:nvSpPr>
      <dsp:spPr>
        <a:xfrm>
          <a:off x="7441740" y="1111012"/>
          <a:ext cx="1643062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RDDD </a:t>
          </a:r>
          <a:r>
            <a:rPr lang="th-TH" sz="1400" b="0" kern="1200" dirty="0" smtClean="0"/>
            <a:t>เทคโนโลยีที่มีประสิทธิภาพพลังงานสูง </a:t>
          </a:r>
          <a:r>
            <a:rPr lang="en-US" sz="1400" b="0" kern="1200" dirty="0" smtClean="0"/>
            <a:t>(</a:t>
          </a:r>
          <a:r>
            <a:rPr lang="th-TH" sz="1400" b="0" kern="1200" dirty="0" smtClean="0"/>
            <a:t>อุกรณ์ไฟฟ้า อาคารอนุรักษ์ ยานยนต์ประสิทธิภาพสูง และอื่นๆ</a:t>
          </a:r>
          <a:r>
            <a:rPr lang="en-US" sz="1400" b="0" kern="1200" dirty="0" smtClean="0"/>
            <a:t>) </a:t>
          </a:r>
          <a:r>
            <a:rPr lang="en-US" sz="1000" kern="1200" dirty="0" smtClean="0">
              <a:solidFill>
                <a:srgbClr val="C00000"/>
              </a:solidFill>
            </a:rPr>
            <a:t>(S1-2,O3)</a:t>
          </a:r>
          <a:endParaRPr lang="th-TH" sz="1000" b="0" kern="1200" dirty="0"/>
        </a:p>
      </dsp:txBody>
      <dsp:txXfrm>
        <a:off x="7441740" y="1111012"/>
        <a:ext cx="1643062" cy="28548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27CDA-FC44-453F-B429-2BD748862B07}">
      <dsp:nvSpPr>
        <dsp:cNvPr id="0" name=""/>
        <dsp:cNvSpPr/>
      </dsp:nvSpPr>
      <dsp:spPr>
        <a:xfrm rot="16200000">
          <a:off x="495300" y="-495300"/>
          <a:ext cx="3086099" cy="40767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F88A8-A6A1-4BB0-9C75-147F1A2E60DA}">
      <dsp:nvSpPr>
        <dsp:cNvPr id="0" name=""/>
        <dsp:cNvSpPr/>
      </dsp:nvSpPr>
      <dsp:spPr>
        <a:xfrm>
          <a:off x="4076700" y="0"/>
          <a:ext cx="4076700" cy="308609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9D0F7-3A64-4975-8190-A156DF99FEB2}">
      <dsp:nvSpPr>
        <dsp:cNvPr id="0" name=""/>
        <dsp:cNvSpPr/>
      </dsp:nvSpPr>
      <dsp:spPr>
        <a:xfrm rot="10800000">
          <a:off x="0" y="3086099"/>
          <a:ext cx="4076700" cy="3086099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2B2FF-40E8-4031-9514-6BEEDC946FA5}">
      <dsp:nvSpPr>
        <dsp:cNvPr id="0" name=""/>
        <dsp:cNvSpPr/>
      </dsp:nvSpPr>
      <dsp:spPr>
        <a:xfrm rot="5400000">
          <a:off x="4572000" y="2590800"/>
          <a:ext cx="3086099" cy="407670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F7E26-05B3-4694-AEB6-C5E8AE3F85DE}">
      <dsp:nvSpPr>
        <dsp:cNvPr id="0" name=""/>
        <dsp:cNvSpPr/>
      </dsp:nvSpPr>
      <dsp:spPr>
        <a:xfrm>
          <a:off x="2853689" y="2314574"/>
          <a:ext cx="2446020" cy="1543049"/>
        </a:xfrm>
        <a:prstGeom prst="round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100" b="1" kern="1200" dirty="0" smtClean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rPr>
            <a:t>2. การจัดหาและเข้าถึงปิโตรเลียม</a:t>
          </a:r>
          <a:endParaRPr lang="th-TH" sz="3100" kern="1200" dirty="0">
            <a:solidFill>
              <a:schemeClr val="tx1"/>
            </a:solidFill>
          </a:endParaRPr>
        </a:p>
      </dsp:txBody>
      <dsp:txXfrm>
        <a:off x="2929014" y="2389899"/>
        <a:ext cx="2295370" cy="1392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0.65835</cdr:x>
      <cdr:y>0.03175</cdr:y>
    </cdr:from>
    <cdr:to>
      <cdr:x>0.66062</cdr:x>
      <cdr:y>0.79714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5029200" y="152400"/>
          <a:ext cx="17341" cy="3674331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>
              <a:lumMod val="65000"/>
            </a:schemeClr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h-TH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82AE4-4CDD-4512-B0CF-63CB68504A6F}" type="datetimeFigureOut">
              <a:rPr lang="th-TH" smtClean="0"/>
              <a:pPr/>
              <a:t>20/05/56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5630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B50B0-4DDF-4A48-A5E7-769F2A0ECCE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5305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B50B0-4DDF-4A48-A5E7-769F2A0ECCE4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B50B0-4DDF-4A48-A5E7-769F2A0ECCE4}" type="slidenum">
              <a:rPr lang="th-TH" smtClean="0"/>
              <a:pPr/>
              <a:t>28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B50B0-4DDF-4A48-A5E7-769F2A0ECCE4}" type="slidenum">
              <a:rPr lang="th-TH" smtClean="0"/>
              <a:pPr/>
              <a:t>31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B50B0-4DDF-4A48-A5E7-769F2A0ECCE4}" type="slidenum">
              <a:rPr lang="th-TH" smtClean="0"/>
              <a:pPr/>
              <a:t>32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B50B0-4DDF-4A48-A5E7-769F2A0ECCE4}" type="slidenum">
              <a:rPr lang="th-TH" smtClean="0"/>
              <a:pPr/>
              <a:t>34</a:t>
            </a:fld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B50B0-4DDF-4A48-A5E7-769F2A0ECCE4}" type="slidenum">
              <a:rPr lang="th-TH" smtClean="0"/>
              <a:pPr/>
              <a:t>35</a:t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B50B0-4DDF-4A48-A5E7-769F2A0ECCE4}" type="slidenum">
              <a:rPr lang="th-TH" smtClean="0"/>
              <a:pPr/>
              <a:t>36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B50B0-4DDF-4A48-A5E7-769F2A0ECCE4}" type="slidenum">
              <a:rPr lang="th-TH" smtClean="0"/>
              <a:pPr/>
              <a:t>37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B50B0-4DDF-4A48-A5E7-769F2A0ECCE4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B50B0-4DDF-4A48-A5E7-769F2A0ECCE4}" type="slidenum">
              <a:rPr lang="th-TH" smtClean="0"/>
              <a:pPr/>
              <a:t>12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B50B0-4DDF-4A48-A5E7-769F2A0ECCE4}" type="slidenum">
              <a:rPr lang="th-TH" smtClean="0"/>
              <a:pPr/>
              <a:t>13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B50B0-4DDF-4A48-A5E7-769F2A0ECCE4}" type="slidenum">
              <a:rPr lang="th-TH" smtClean="0"/>
              <a:pPr/>
              <a:t>16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B50B0-4DDF-4A48-A5E7-769F2A0ECCE4}" type="slidenum">
              <a:rPr lang="th-TH" smtClean="0"/>
              <a:pPr/>
              <a:t>17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B50B0-4DDF-4A48-A5E7-769F2A0ECCE4}" type="slidenum">
              <a:rPr lang="th-TH" smtClean="0"/>
              <a:pPr/>
              <a:t>23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B50B0-4DDF-4A48-A5E7-769F2A0ECCE4}" type="slidenum">
              <a:rPr lang="th-TH" smtClean="0"/>
              <a:pPr/>
              <a:t>24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B50B0-4DDF-4A48-A5E7-769F2A0ECCE4}" type="slidenum">
              <a:rPr lang="th-TH" smtClean="0"/>
              <a:pPr/>
              <a:t>27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22380D-8B03-4A17-8231-7B11F8D570AB}" type="datetime1">
              <a:rPr lang="th-TH" smtClean="0"/>
              <a:pPr/>
              <a:t>20/05/56</a:t>
            </a:fld>
            <a:endParaRPr lang="th-TH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8881D2-9119-4BC9-94BB-1CFEE2CA9D5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41EC8F-32D9-4DF9-A57E-BC95790A8ECD}" type="datetime1">
              <a:rPr lang="th-TH" smtClean="0"/>
              <a:pPr/>
              <a:t>20/05/56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8881D2-9119-4BC9-94BB-1CFEE2CA9D5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6BC5B-6481-43FA-971C-A48D4763E4BE}" type="datetime1">
              <a:rPr lang="th-TH" smtClean="0"/>
              <a:pPr/>
              <a:t>20/05/56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8881D2-9119-4BC9-94BB-1CFEE2CA9D5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2DB8C9-CB9A-4620-92A5-B3F205E276D1}" type="datetime1">
              <a:rPr lang="th-TH" smtClean="0"/>
              <a:pPr/>
              <a:t>20/05/56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8881D2-9119-4BC9-94BB-1CFEE2CA9D5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F7ECDC-2F6B-4832-A0D5-6030404470C5}" type="datetime1">
              <a:rPr lang="th-TH" smtClean="0"/>
              <a:pPr/>
              <a:t>20/05/56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8881D2-9119-4BC9-94BB-1CFEE2CA9D5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41F6E-B2FA-4FA4-B04A-ADD1550EF09C}" type="datetime1">
              <a:rPr lang="th-TH" smtClean="0"/>
              <a:pPr/>
              <a:t>20/05/56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8881D2-9119-4BC9-94BB-1CFEE2CA9D5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3B9B14-2C70-4F5B-BD47-BF9D2351ECBA}" type="datetime1">
              <a:rPr lang="th-TH" smtClean="0"/>
              <a:pPr/>
              <a:t>20/05/56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8881D2-9119-4BC9-94BB-1CFEE2CA9D5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80A873-AD47-43F6-8C8C-F378EA9F7295}" type="datetime1">
              <a:rPr lang="th-TH" smtClean="0"/>
              <a:pPr/>
              <a:t>20/05/56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8881D2-9119-4BC9-94BB-1CFEE2CA9D5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47DED-E0CD-4BCA-AD1B-AE3479207EB3}" type="datetime1">
              <a:rPr lang="th-TH" smtClean="0"/>
              <a:pPr/>
              <a:t>20/05/56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8881D2-9119-4BC9-94BB-1CFEE2CA9D5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EA317F-A071-42BE-B9B1-1FC8687724DF}" type="datetime1">
              <a:rPr lang="th-TH" smtClean="0"/>
              <a:pPr/>
              <a:t>20/05/56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8881D2-9119-4BC9-94BB-1CFEE2CA9D5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7F28DC-C3C4-4971-B87E-392F12EFFBEA}" type="datetime1">
              <a:rPr lang="th-TH" smtClean="0"/>
              <a:pPr/>
              <a:t>20/05/56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8881D2-9119-4BC9-94BB-1CFEE2CA9D5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CDD65CC-B6DE-4AA7-8D5D-FDA2E68C2AE5}" type="datetime1">
              <a:rPr lang="th-TH" smtClean="0"/>
              <a:pPr/>
              <a:t>20/05/56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h-TH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A8881D2-9119-4BC9-94BB-1CFEE2CA9D56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po.go.th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po.go.th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676400"/>
            <a:ext cx="7772400" cy="3124200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โครงการจัดทำแผนแม่บทด้านพลังงานของประเทศ 20 ปี ระยะที่ 2</a:t>
            </a:r>
            <a:br>
              <a:rPr lang="th-TH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2800" b="1" dirty="0" smtClean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การประชุมสัมมนาระดมความคิดเห็นครั้งที่ 3</a:t>
            </a:r>
            <a:r>
              <a:rPr lang="th-TH" sz="4000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/>
            </a:r>
            <a:br>
              <a:rPr lang="th-TH" sz="4000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4000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/>
            </a:r>
            <a:br>
              <a:rPr lang="th-TH" sz="4000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4000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ทบทวนวิสัยทัศน์และ</a:t>
            </a:r>
            <a:br>
              <a:rPr lang="th-TH" sz="4000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</a:br>
            <a:r>
              <a:rPr lang="th-TH" sz="4000" b="1" dirty="0" smtClean="0">
                <a:solidFill>
                  <a:srgbClr val="0070C0"/>
                </a:solidFill>
                <a:latin typeface="Browallia New" pitchFamily="34" charset="-34"/>
                <a:cs typeface="Browallia New" pitchFamily="34" charset="-34"/>
              </a:rPr>
              <a:t>กรอบยุทธศาสตร์รายสาขาพลังงาน</a:t>
            </a:r>
            <a:endParaRPr lang="th-TH" sz="4000" b="1" dirty="0">
              <a:solidFill>
                <a:srgbClr val="0070C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81D2-9119-4BC9-94BB-1CFEE2CA9D56}" type="slidenum">
              <a:rPr lang="th-TH" smtClean="0"/>
              <a:pPr/>
              <a:t>1</a:t>
            </a:fld>
            <a:endParaRPr lang="th-TH"/>
          </a:p>
        </p:txBody>
      </p:sp>
      <p:pic>
        <p:nvPicPr>
          <p:cNvPr id="7" name="Picture 6" descr="logo-ERI-low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152400"/>
            <a:ext cx="1911995" cy="106680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8" name="Rectangle 7"/>
          <p:cNvSpPr/>
          <p:nvPr/>
        </p:nvSpPr>
        <p:spPr>
          <a:xfrm>
            <a:off x="2590800" y="5791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sz="2400" b="1" dirty="0" smtClean="0">
                <a:latin typeface="Browallia New" pitchFamily="34" charset="-34"/>
                <a:cs typeface="Browallia New" pitchFamily="34" charset="-34"/>
              </a:rPr>
              <a:t>2</a:t>
            </a:r>
            <a:r>
              <a:rPr lang="en-US" sz="2400" b="1" dirty="0" smtClean="0">
                <a:latin typeface="Browallia New" pitchFamily="34" charset="-34"/>
                <a:cs typeface="Browallia New" pitchFamily="34" charset="-34"/>
              </a:rPr>
              <a:t>2</a:t>
            </a:r>
            <a:r>
              <a:rPr lang="th-TH" sz="2400" b="1" dirty="0" smtClean="0">
                <a:latin typeface="Browallia New" pitchFamily="34" charset="-34"/>
                <a:cs typeface="Browallia New" pitchFamily="34" charset="-34"/>
              </a:rPr>
              <a:t> พฤษภาคม </a:t>
            </a:r>
            <a:r>
              <a:rPr lang="en-US" sz="2400" b="1" dirty="0" smtClean="0">
                <a:latin typeface="Browallia New" pitchFamily="34" charset="-34"/>
                <a:cs typeface="Browallia New" pitchFamily="34" charset="-34"/>
              </a:rPr>
              <a:t>2556</a:t>
            </a:r>
            <a:endParaRPr lang="th-TH" sz="2400" b="1" dirty="0" smtClean="0">
              <a:latin typeface="Browallia New" pitchFamily="34" charset="-34"/>
              <a:cs typeface="Browallia New" pitchFamily="34" charset="-34"/>
            </a:endParaRPr>
          </a:p>
          <a:p>
            <a:pPr algn="ctr"/>
            <a:r>
              <a:rPr lang="th-TH" sz="2400" b="1" dirty="0" smtClean="0">
                <a:latin typeface="Browallia New" pitchFamily="34" charset="-34"/>
                <a:cs typeface="Browallia New" pitchFamily="34" charset="-34"/>
              </a:rPr>
              <a:t>สถาบันวิจัยพลังงาน จุฬาลงกรณ์มหาวิทยาลัย</a:t>
            </a:r>
            <a:endParaRPr lang="en-US" sz="2400" b="1" dirty="0" smtClean="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15362" name="Picture 2" descr="http://www.energy.go.th/sites/all/files/images/logoRight/01th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4148" y="228600"/>
            <a:ext cx="3537852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81D2-9119-4BC9-94BB-1CFEE2CA9D56}" type="slidenum">
              <a:rPr lang="th-TH" sz="1400" smtClean="0">
                <a:latin typeface="Browallia New" pitchFamily="34" charset="-34"/>
                <a:cs typeface="Browallia New" pitchFamily="34" charset="-34"/>
              </a:rPr>
              <a:pPr/>
              <a:t>10</a:t>
            </a:fld>
            <a:endParaRPr lang="th-TH" sz="14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3562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solidFill>
                  <a:schemeClr val="tx2"/>
                </a:solidFill>
                <a:effectLst/>
                <a:latin typeface="Browallia New" pitchFamily="34" charset="-34"/>
                <a:cs typeface="Browallia New" pitchFamily="34" charset="-34"/>
              </a:rPr>
              <a:t>การจัดเรียงโครงสร้างพลังงานสำหรับแบบจำลอง</a:t>
            </a:r>
            <a:endParaRPr lang="th-TH" sz="3600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1905000" y="923925"/>
          <a:ext cx="5943600" cy="547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3" imgW="7112330" imgH="6564240" progId="">
                  <p:embed/>
                </p:oleObj>
              </mc:Choice>
              <mc:Fallback>
                <p:oleObj r:id="rId3" imgW="7112330" imgH="656424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923925"/>
                        <a:ext cx="5943600" cy="547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81D2-9119-4BC9-94BB-1CFEE2CA9D56}" type="slidenum">
              <a:rPr lang="th-TH" sz="1400" smtClean="0">
                <a:latin typeface="Browallia New" pitchFamily="34" charset="-34"/>
                <a:cs typeface="Browallia New" pitchFamily="34" charset="-34"/>
              </a:rPr>
              <a:pPr/>
              <a:t>11</a:t>
            </a:fld>
            <a:endParaRPr lang="th-TH" sz="1400" dirty="0">
              <a:latin typeface="Browallia New" pitchFamily="34" charset="-34"/>
              <a:cs typeface="Browallia New" pitchFamily="34" charset="-34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1066800" y="990600"/>
          <a:ext cx="7924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26986" y="2826603"/>
            <a:ext cx="1462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1. </a:t>
            </a:r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ราคาน้ำมัน</a:t>
            </a:r>
          </a:p>
          <a:p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ในตลาดโลก</a:t>
            </a:r>
            <a:endParaRPr lang="th-TH" sz="2400" b="1" dirty="0">
              <a:solidFill>
                <a:schemeClr val="accent6">
                  <a:lumMod val="75000"/>
                </a:schemeClr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7960" y="3733800"/>
            <a:ext cx="21996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3. </a:t>
            </a:r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มูลค่าทางเศรษฐกิจ</a:t>
            </a:r>
          </a:p>
          <a:p>
            <a:pPr algn="ctr"/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รายสาขา</a:t>
            </a:r>
            <a:endParaRPr lang="th-TH" sz="2400" b="1" dirty="0">
              <a:solidFill>
                <a:schemeClr val="accent6">
                  <a:lumMod val="75000"/>
                </a:schemeClr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3902" y="4503003"/>
            <a:ext cx="2230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2. </a:t>
            </a:r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เป้าหมายของแผนฯ</a:t>
            </a:r>
          </a:p>
          <a:p>
            <a:pPr algn="ctr"/>
            <a:r>
              <a:rPr lang="th-TH" sz="2400" b="1" dirty="0" smtClean="0">
                <a:solidFill>
                  <a:schemeClr val="accent6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และเทคโนโลยี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498080" cy="868362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solidFill>
                  <a:schemeClr val="tx2"/>
                </a:solidFill>
                <a:effectLst/>
                <a:latin typeface="Browallia New" pitchFamily="34" charset="-34"/>
                <a:cs typeface="Browallia New" pitchFamily="34" charset="-34"/>
              </a:rPr>
              <a:t>ความสัมพันธ์ของปัจจัยขับเคลื่อน</a:t>
            </a:r>
            <a:endParaRPr lang="en-US" sz="3600" b="1" dirty="0">
              <a:solidFill>
                <a:schemeClr val="tx2"/>
              </a:solidFill>
              <a:effectLst/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Autofit/>
          </a:bodyPr>
          <a:lstStyle/>
          <a:p>
            <a:pPr lvl="0"/>
            <a:r>
              <a:rPr lang="th-TH" sz="3200" b="1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สรุปสถานการณ์และภาพอนาคตพลังงานในอีก 20 ปีข้างหน้า</a:t>
            </a:r>
            <a:endParaRPr lang="th-TH" sz="3200" b="1" dirty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81D2-9119-4BC9-94BB-1CFEE2CA9D56}" type="slidenum">
              <a:rPr lang="th-TH" sz="1400" smtClean="0">
                <a:latin typeface="Browallia New" pitchFamily="34" charset="-34"/>
                <a:cs typeface="Browallia New" pitchFamily="34" charset="-34"/>
              </a:rPr>
              <a:pPr/>
              <a:t>12</a:t>
            </a:fld>
            <a:endParaRPr lang="th-TH" sz="1400">
              <a:latin typeface="Browallia New" pitchFamily="34" charset="-34"/>
              <a:cs typeface="Browallia New" pitchFamily="34" charset="-34"/>
            </a:endParaRP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481763"/>
              </p:ext>
            </p:extLst>
          </p:nvPr>
        </p:nvGraphicFramePr>
        <p:xfrm>
          <a:off x="1276350" y="1295400"/>
          <a:ext cx="7715250" cy="421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0614"/>
                <a:gridCol w="1219047"/>
                <a:gridCol w="1364789"/>
                <a:gridCol w="1367584"/>
                <a:gridCol w="122321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/>
                          </a:solidFill>
                        </a:rPr>
                        <a:t>ดัชนีชี้วัด</a:t>
                      </a:r>
                      <a:endParaRPr lang="th-TH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/>
                          </a:solidFill>
                        </a:rPr>
                        <a:t>2554</a:t>
                      </a:r>
                      <a:endParaRPr lang="th-TH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h-TH" b="1" dirty="0" smtClean="0">
                          <a:solidFill>
                            <a:schemeClr val="bg1"/>
                          </a:solidFill>
                        </a:rPr>
                        <a:t>ภาพอนาคต</a:t>
                      </a:r>
                      <a:endParaRPr lang="th-TH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Healthy</a:t>
                      </a:r>
                      <a:endParaRPr lang="th-TH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Reference</a:t>
                      </a:r>
                      <a:endParaRPr lang="th-TH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Coma</a:t>
                      </a:r>
                      <a:endParaRPr lang="th-TH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ความต้องการพลังงานขั้นสุดท้ายต่อประชากร ปี 2578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smtClean="0"/>
                        <a:t>(</a:t>
                      </a:r>
                      <a:r>
                        <a:rPr lang="th-TH" baseline="0" dirty="0" smtClean="0"/>
                        <a:t>ปี 2554 </a:t>
                      </a:r>
                      <a:r>
                        <a:rPr lang="en-US" baseline="0" dirty="0" smtClean="0"/>
                        <a:t>= 1)</a:t>
                      </a:r>
                      <a:endParaRPr lang="th-TH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2.15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2.27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ความเข้มข้นการใช้พลังงาน ปี</a:t>
                      </a:r>
                      <a:r>
                        <a:rPr lang="th-TH" baseline="0" dirty="0" smtClean="0"/>
                        <a:t> 2578 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(</a:t>
                      </a:r>
                      <a:r>
                        <a:rPr lang="th-TH" baseline="0" dirty="0" smtClean="0"/>
                        <a:t>ปี 2554 </a:t>
                      </a:r>
                      <a:r>
                        <a:rPr lang="en-US" baseline="0" dirty="0" smtClean="0"/>
                        <a:t>= 1)</a:t>
                      </a:r>
                      <a:endParaRPr lang="th-TH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0.87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dirty="0" smtClean="0"/>
                        <a:t>ดัชนีการกระจายตัวของพลังงานในการผลิตไฟฟ้าขั้นต้น </a:t>
                      </a:r>
                      <a:r>
                        <a:rPr lang="en-US" dirty="0" smtClean="0"/>
                        <a:t>(</a:t>
                      </a:r>
                      <a:r>
                        <a:rPr lang="th-TH" dirty="0" smtClean="0"/>
                        <a:t>ร้อยละ</a:t>
                      </a:r>
                      <a:r>
                        <a:rPr lang="en-US" dirty="0" smtClean="0"/>
                        <a:t>) </a:t>
                      </a:r>
                      <a:endParaRPr lang="th-TH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สัดส่วนการนำเข้าพลังงานเทียบกับการจัดหาพลังงานขั้นต้น ปี 2578</a:t>
                      </a:r>
                      <a:r>
                        <a:rPr lang="th-TH" baseline="0" dirty="0" smtClean="0"/>
                        <a:t> </a:t>
                      </a:r>
                      <a:r>
                        <a:rPr lang="en-US" baseline="0" dirty="0" smtClean="0"/>
                        <a:t>(</a:t>
                      </a:r>
                      <a:r>
                        <a:rPr lang="th-TH" baseline="0" dirty="0" smtClean="0"/>
                        <a:t>ร้อยละ</a:t>
                      </a:r>
                      <a:r>
                        <a:rPr lang="en-US" baseline="0" dirty="0" smtClean="0"/>
                        <a:t>)</a:t>
                      </a:r>
                      <a:endParaRPr lang="th-TH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51.3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91.2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dirty="0" smtClean="0"/>
                        <a:t>ปริมาณก๊าซเรือนกระจกต่อประชากร ปี</a:t>
                      </a:r>
                      <a:r>
                        <a:rPr lang="th-TH" baseline="0" dirty="0" smtClean="0"/>
                        <a:t> 2578 </a:t>
                      </a:r>
                      <a:r>
                        <a:rPr lang="en-US" baseline="0" dirty="0" smtClean="0"/>
                        <a:t>(</a:t>
                      </a:r>
                      <a:r>
                        <a:rPr lang="th-TH" baseline="0" dirty="0" smtClean="0"/>
                        <a:t>ปี 2554 </a:t>
                      </a:r>
                      <a:r>
                        <a:rPr lang="en-US" baseline="0" dirty="0" smtClean="0"/>
                        <a:t>= 1)</a:t>
                      </a:r>
                      <a:endParaRPr lang="th-TH" dirty="0" smtClean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1.51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2.15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2.49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Autofit/>
          </a:bodyPr>
          <a:lstStyle/>
          <a:p>
            <a:pPr lvl="0"/>
            <a:r>
              <a:rPr lang="th-TH" sz="3200" b="1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สรุปสถานการณ์และภาพอนาคตพลังงานในอีก 20 ปีข้างหน้า</a:t>
            </a:r>
            <a:endParaRPr lang="th-TH" sz="3200" b="1" dirty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5608" y="1066800"/>
            <a:ext cx="7498080" cy="5181600"/>
          </a:xfrm>
        </p:spPr>
        <p:txBody>
          <a:bodyPr>
            <a:normAutofit/>
          </a:bodyPr>
          <a:lstStyle/>
          <a:p>
            <a:pPr lvl="0"/>
            <a:r>
              <a:rPr lang="th-TH" sz="2500" dirty="0" smtClean="0">
                <a:latin typeface="Browallia New" pitchFamily="34" charset="-34"/>
                <a:cs typeface="Browallia New" pitchFamily="34" charset="-34"/>
              </a:rPr>
              <a:t>แนวโน้มความต้องการพลังงานในภาพรวมและระดับการปล่อยก๊าซเรือนกระจกเพิ่มขึ้นอย่างต่อเนื่อง </a:t>
            </a:r>
          </a:p>
          <a:p>
            <a:r>
              <a:rPr lang="th-TH" sz="2500" dirty="0" smtClean="0">
                <a:latin typeface="Browallia New" pitchFamily="34" charset="-34"/>
                <a:cs typeface="Browallia New" pitchFamily="34" charset="-34"/>
              </a:rPr>
              <a:t>พลังงานไฟฟ้าจะมีบทบาทในโครงสร้างการใช้พลังงานเพิ่มมากขึ้นในอนาคต </a:t>
            </a:r>
          </a:p>
          <a:p>
            <a:r>
              <a:rPr lang="th-TH" sz="2500" dirty="0" smtClean="0">
                <a:latin typeface="Browallia New" pitchFamily="34" charset="-34"/>
                <a:cs typeface="Browallia New" pitchFamily="34" charset="-34"/>
              </a:rPr>
              <a:t>ประสิทธิภาพพลังงานในภาพรวมมีการพัฒนาในทิศทางที่ดีขึ้น</a:t>
            </a:r>
          </a:p>
          <a:p>
            <a:pPr lvl="0"/>
            <a:r>
              <a:rPr lang="th-TH" sz="2500" dirty="0" smtClean="0">
                <a:latin typeface="Browallia New" pitchFamily="34" charset="-34"/>
                <a:cs typeface="Browallia New" pitchFamily="34" charset="-34"/>
              </a:rPr>
              <a:t>ความต้องการนำเข้าเชื้อเพลิงฟอสซิลเพิ่มขึ้นอย่างมีนัยสำคัญโดยเฉพาะน้ำมันและก๊าซธรรมชาติ</a:t>
            </a:r>
          </a:p>
          <a:p>
            <a:pPr lvl="0"/>
            <a:r>
              <a:rPr lang="th-TH" sz="2500" dirty="0" smtClean="0">
                <a:latin typeface="Browallia New" pitchFamily="34" charset="-34"/>
                <a:cs typeface="Browallia New" pitchFamily="34" charset="-34"/>
              </a:rPr>
              <a:t>การเติบโตของพลังงานทดแทนมีเพิ่มมากขึ้น การกระจายชนิดเชื้อเพลิงมีมากขึ้น แต่ยังคงต้องพึ่งพาเชื้อเพลิงฟอสซิลเป็นหลักโดยเฉพาะภาคการผลิตไฟฟ้าและภาคคมนาคมขนส่ง</a:t>
            </a:r>
          </a:p>
          <a:p>
            <a:pPr lvl="0"/>
            <a:endParaRPr lang="th-TH" sz="2500" dirty="0" smtClean="0">
              <a:latin typeface="Browallia New" pitchFamily="34" charset="-34"/>
              <a:cs typeface="Browallia New" pitchFamily="34" charset="-34"/>
            </a:endParaRPr>
          </a:p>
          <a:p>
            <a:endParaRPr lang="th-TH" sz="2500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81D2-9119-4BC9-94BB-1CFEE2CA9D56}" type="slidenum">
              <a:rPr lang="th-TH" sz="1400" smtClean="0">
                <a:latin typeface="Browallia New" pitchFamily="34" charset="-34"/>
                <a:cs typeface="Browallia New" pitchFamily="34" charset="-34"/>
              </a:rPr>
              <a:pPr/>
              <a:t>13</a:t>
            </a:fld>
            <a:endParaRPr lang="th-TH" sz="140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19200" y="2514600"/>
            <a:ext cx="7086600" cy="12954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/>
            <a:r>
              <a:rPr lang="th-TH" sz="3600" b="1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2. ร่างวิสัยทัศน์ กรอบยุทธศาสตร์</a:t>
            </a:r>
            <a:endParaRPr lang="th-TH" sz="3600" b="1" dirty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81D2-9119-4BC9-94BB-1CFEE2CA9D56}" type="slidenum">
              <a:rPr lang="th-TH" smtClean="0"/>
              <a:pPr/>
              <a:t>14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52600" y="152400"/>
            <a:ext cx="16764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แผนพลังงานและแผนพัฒนาประเทศด้านต่างๆ</a:t>
            </a:r>
            <a:endParaRPr lang="th-TH" sz="14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0200" y="152400"/>
            <a:ext cx="16764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ปัจจัยขับเคลื่อน </a:t>
            </a:r>
            <a:r>
              <a:rPr lang="en-US" sz="1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V.S. </a:t>
            </a:r>
            <a:r>
              <a:rPr lang="th-TH" sz="1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ปัจจัยเสี่ยง </a:t>
            </a:r>
            <a:endParaRPr lang="en-US" sz="1400" b="1" dirty="0" smtClean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th-TH" sz="1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ลำดับความสำคัญและความไม่แน่นอน</a:t>
            </a:r>
            <a:r>
              <a:rPr lang="en-US" sz="1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)</a:t>
            </a:r>
            <a:endParaRPr lang="th-TH" sz="14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39000" y="152400"/>
            <a:ext cx="1676400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ภาพอนาคตการใช้และการจัดหาพลังงานและผลกระทบด้านต่างๆ </a:t>
            </a:r>
            <a:r>
              <a:rPr lang="en-US" sz="1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(Scenario)</a:t>
            </a:r>
            <a:endParaRPr lang="th-TH" sz="14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81400" y="152400"/>
            <a:ext cx="16764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ปัญหา อุปสรรค และข้อเสนอแนะ + </a:t>
            </a:r>
            <a:r>
              <a:rPr lang="en-US" sz="1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SWOT </a:t>
            </a:r>
            <a:r>
              <a:rPr lang="th-TH" sz="1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ในแต่ละภูมิภาค </a:t>
            </a:r>
            <a:endParaRPr lang="th-TH" sz="14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468856773"/>
              </p:ext>
            </p:extLst>
          </p:nvPr>
        </p:nvGraphicFramePr>
        <p:xfrm>
          <a:off x="2209800" y="1447800"/>
          <a:ext cx="6324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ctangle 16"/>
          <p:cNvSpPr/>
          <p:nvPr/>
        </p:nvSpPr>
        <p:spPr>
          <a:xfrm>
            <a:off x="3124200" y="2895600"/>
            <a:ext cx="1600200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Strength</a:t>
            </a:r>
            <a:endParaRPr lang="th-TH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19800" y="2895600"/>
            <a:ext cx="1600200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Weakness</a:t>
            </a:r>
            <a:endParaRPr lang="th-TH" sz="1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0" y="1447800"/>
            <a:ext cx="1600200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Opportunity</a:t>
            </a:r>
            <a:endParaRPr lang="th-TH" sz="1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0" y="4267200"/>
            <a:ext cx="1600200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Threat</a:t>
            </a:r>
            <a:endParaRPr lang="th-TH" sz="1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81400" y="5791200"/>
            <a:ext cx="1676400" cy="762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5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2. สาขาเศรษฐกิจ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th-TH" sz="12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อุตสาหกรรม คมนาคม </a:t>
            </a:r>
            <a:r>
              <a:rPr lang="en-US" sz="12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12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พาณิชยกรรม เกษตร และอื่นๆ</a:t>
            </a:r>
            <a:r>
              <a:rPr lang="en-US" sz="12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)</a:t>
            </a:r>
            <a:endParaRPr lang="th-TH" sz="1200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52600" y="5791200"/>
            <a:ext cx="1676400" cy="762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5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1. เชื้อเพลิง</a:t>
            </a:r>
            <a:endParaRPr lang="en-US" sz="1500" b="1" dirty="0" smtClean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th-TH" sz="15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การใช้ การจัดหา ชนิด)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10200" y="5791200"/>
            <a:ext cx="1676400" cy="762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5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3. ผู้มีส่วนได้ส่วนเสีย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th-TH" sz="12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เจ้าภาพ บทบาทและการมีส่วนร่วมของภาคส่วนต่างๆ</a:t>
            </a:r>
            <a:r>
              <a:rPr lang="en-US" sz="1200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)</a:t>
            </a:r>
            <a:endParaRPr lang="th-TH" sz="1200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9000" y="5791200"/>
            <a:ext cx="1676400" cy="762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5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4. กรอบเวลา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th-TH" sz="1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ระยะสั้น – กลาง - ยาว</a:t>
            </a:r>
            <a:r>
              <a:rPr lang="en-US" sz="1400" b="1" dirty="0" smtClean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)</a:t>
            </a:r>
            <a:endParaRPr lang="th-TH" sz="14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2209800" y="1143000"/>
            <a:ext cx="762000" cy="2286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Down Arrow 25"/>
          <p:cNvSpPr/>
          <p:nvPr/>
        </p:nvSpPr>
        <p:spPr>
          <a:xfrm>
            <a:off x="4038600" y="1143000"/>
            <a:ext cx="762000" cy="2286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Down Arrow 26"/>
          <p:cNvSpPr/>
          <p:nvPr/>
        </p:nvSpPr>
        <p:spPr>
          <a:xfrm>
            <a:off x="5867400" y="1143000"/>
            <a:ext cx="762000" cy="2286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Down Arrow 27"/>
          <p:cNvSpPr/>
          <p:nvPr/>
        </p:nvSpPr>
        <p:spPr>
          <a:xfrm>
            <a:off x="7772400" y="1143000"/>
            <a:ext cx="762000" cy="22860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Isosceles Triangle 32"/>
          <p:cNvSpPr/>
          <p:nvPr/>
        </p:nvSpPr>
        <p:spPr>
          <a:xfrm>
            <a:off x="1905000" y="3962400"/>
            <a:ext cx="7010400" cy="1752600"/>
          </a:xfrm>
          <a:prstGeom prst="triangle">
            <a:avLst>
              <a:gd name="adj" fmla="val 50000"/>
            </a:avLst>
          </a:prstGeom>
          <a:solidFill>
            <a:schemeClr val="accent3">
              <a:lumMod val="7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81D2-9119-4BC9-94BB-1CFEE2CA9D56}" type="slidenum">
              <a:rPr lang="th-TH" sz="1400" smtClean="0">
                <a:latin typeface="Browallia New" pitchFamily="34" charset="-34"/>
                <a:cs typeface="Browallia New" pitchFamily="34" charset="-34"/>
              </a:rPr>
              <a:pPr/>
              <a:t>16</a:t>
            </a:fld>
            <a:endParaRPr lang="th-TH" sz="1400">
              <a:latin typeface="Browallia New" pitchFamily="34" charset="-34"/>
              <a:cs typeface="Browallia New" pitchFamily="34" charset="-34"/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609600" y="381000"/>
          <a:ext cx="80772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81D2-9119-4BC9-94BB-1CFEE2CA9D56}" type="slidenum">
              <a:rPr lang="th-TH" sz="1400" smtClean="0">
                <a:latin typeface="Browallia New" pitchFamily="34" charset="-34"/>
                <a:cs typeface="Browallia New" pitchFamily="34" charset="-34"/>
              </a:rPr>
              <a:pPr/>
              <a:t>17</a:t>
            </a:fld>
            <a:endParaRPr lang="th-TH" sz="1400">
              <a:latin typeface="Browallia New" pitchFamily="34" charset="-34"/>
              <a:cs typeface="Browallia New" pitchFamily="34" charset="-34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04800" y="1905000"/>
          <a:ext cx="85344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20243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th-TH" sz="3600" b="1" dirty="0" smtClean="0">
                <a:latin typeface="Browallia New" pitchFamily="34" charset="-34"/>
                <a:cs typeface="Browallia New" pitchFamily="34" charset="-34"/>
              </a:rPr>
              <a:t>ร่างวิสัยทัศน์</a:t>
            </a:r>
            <a:br>
              <a:rPr lang="th-TH" sz="3600" b="1" dirty="0" smtClean="0">
                <a:latin typeface="Browallia New" pitchFamily="34" charset="-34"/>
                <a:cs typeface="Browallia New" pitchFamily="34" charset="-34"/>
              </a:rPr>
            </a:br>
            <a:r>
              <a:rPr lang="th-TH" sz="2000" b="1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ทุกภาคส่วนร่วมขับเคลื่อนพลังงานคู่เศรษฐกิจคาร์บอนต่ำ สร้างรายได้ให้ประเทศและกระจายสู่สังคมอย่างทั่วถึง มีภูมิคุ้มกันต่อวิกฤติพลังงานโลก </a:t>
            </a:r>
            <a:endParaRPr lang="th-TH" sz="2000" b="1" dirty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1295400"/>
            <a:ext cx="8534400" cy="762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200" b="1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Browallia New" pitchFamily="34" charset="-34"/>
                <a:ea typeface="+mj-ea"/>
                <a:cs typeface="Browallia New" pitchFamily="34" charset="-34"/>
              </a:rPr>
              <a:t>กรอบยุทธศาสตร์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owallia New" pitchFamily="34" charset="-34"/>
              <a:ea typeface="+mj-ea"/>
              <a:cs typeface="Browall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19200" y="1752600"/>
            <a:ext cx="7086600" cy="31242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th-TH" sz="3600" b="1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/>
            </a:r>
            <a:br>
              <a:rPr lang="th-TH" sz="3600" b="1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</a:br>
            <a:r>
              <a:rPr lang="th-TH" sz="3600" b="1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3. กรอบยุทธศาสตร์รายสาขาพลังงาน</a:t>
            </a:r>
            <a:br>
              <a:rPr lang="th-TH" sz="3600" b="1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</a:br>
            <a:r>
              <a:rPr lang="en-US" sz="2400" b="1" dirty="0" smtClean="0">
                <a:solidFill>
                  <a:srgbClr val="0070C0"/>
                </a:solidFill>
                <a:effectLst/>
                <a:latin typeface="Browallia New" pitchFamily="34" charset="-34"/>
                <a:cs typeface="Browallia New" pitchFamily="34" charset="-34"/>
              </a:rPr>
              <a:t>- </a:t>
            </a:r>
            <a:r>
              <a:rPr lang="th-TH" sz="2400" b="1" dirty="0" smtClean="0">
                <a:solidFill>
                  <a:srgbClr val="0070C0"/>
                </a:solidFill>
                <a:effectLst/>
                <a:latin typeface="Browallia New" pitchFamily="34" charset="-34"/>
                <a:cs typeface="Browallia New" pitchFamily="34" charset="-34"/>
              </a:rPr>
              <a:t> ชนิดเชื้อเพลิง</a:t>
            </a:r>
            <a:br>
              <a:rPr lang="th-TH" sz="2400" b="1" dirty="0" smtClean="0">
                <a:solidFill>
                  <a:srgbClr val="0070C0"/>
                </a:solidFill>
                <a:effectLst/>
                <a:latin typeface="Browallia New" pitchFamily="34" charset="-34"/>
                <a:cs typeface="Browallia New" pitchFamily="34" charset="-34"/>
              </a:rPr>
            </a:br>
            <a:r>
              <a:rPr lang="en-US" sz="2400" b="1" dirty="0" smtClean="0">
                <a:solidFill>
                  <a:srgbClr val="0070C0"/>
                </a:solidFill>
                <a:effectLst/>
                <a:latin typeface="Browallia New" pitchFamily="34" charset="-34"/>
                <a:cs typeface="Browallia New" pitchFamily="34" charset="-34"/>
              </a:rPr>
              <a:t>-  </a:t>
            </a:r>
            <a:r>
              <a:rPr lang="th-TH" sz="2400" b="1" dirty="0" smtClean="0">
                <a:solidFill>
                  <a:srgbClr val="0070C0"/>
                </a:solidFill>
                <a:effectLst/>
                <a:latin typeface="Browallia New" pitchFamily="34" charset="-34"/>
                <a:cs typeface="Browallia New" pitchFamily="34" charset="-34"/>
              </a:rPr>
              <a:t>ข้อกำหนดสำหรับแผนพลังงานแต่ละด้าน</a:t>
            </a:r>
            <a:br>
              <a:rPr lang="th-TH" sz="2400" b="1" dirty="0" smtClean="0">
                <a:solidFill>
                  <a:srgbClr val="0070C0"/>
                </a:solidFill>
                <a:effectLst/>
                <a:latin typeface="Browallia New" pitchFamily="34" charset="-34"/>
                <a:cs typeface="Browallia New" pitchFamily="34" charset="-34"/>
              </a:rPr>
            </a:br>
            <a:r>
              <a:rPr lang="th-TH" sz="2400" b="1" dirty="0" smtClean="0">
                <a:solidFill>
                  <a:srgbClr val="0070C0"/>
                </a:solidFill>
                <a:effectLst/>
                <a:latin typeface="Browallia New" pitchFamily="34" charset="-34"/>
                <a:cs typeface="Browallia New" pitchFamily="34" charset="-34"/>
              </a:rPr>
              <a:t>-  เจ้าภาพหลักและผู้มีส่วนได้ส่วนเสีย</a:t>
            </a:r>
            <a:r>
              <a:rPr lang="th-TH" sz="3600" b="1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/>
            </a:r>
            <a:br>
              <a:rPr lang="th-TH" sz="3600" b="1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</a:br>
            <a:endParaRPr lang="th-TH" sz="3600" b="1" dirty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81D2-9119-4BC9-94BB-1CFEE2CA9D56}" type="slidenum">
              <a:rPr lang="th-TH" smtClean="0"/>
              <a:pPr/>
              <a:t>18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81D2-9119-4BC9-94BB-1CFEE2CA9D56}" type="slidenum">
              <a:rPr lang="th-TH" sz="1400" smtClean="0">
                <a:latin typeface="Browallia New" pitchFamily="34" charset="-34"/>
                <a:cs typeface="Browallia New" pitchFamily="34" charset="-34"/>
              </a:rPr>
              <a:pPr/>
              <a:t>19</a:t>
            </a:fld>
            <a:endParaRPr lang="th-TH" sz="14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486518" y="1295400"/>
          <a:ext cx="5676282" cy="5233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r:id="rId3" imgW="7112330" imgH="6564240" progId="">
                  <p:embed/>
                </p:oleObj>
              </mc:Choice>
              <mc:Fallback>
                <p:oleObj r:id="rId3" imgW="7112330" imgH="656424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6518" y="1295400"/>
                        <a:ext cx="5676282" cy="52331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762000"/>
          </a:xfrm>
        </p:spPr>
        <p:txBody>
          <a:bodyPr>
            <a:noAutofit/>
          </a:bodyPr>
          <a:lstStyle/>
          <a:p>
            <a:pPr algn="ctr"/>
            <a:r>
              <a:rPr lang="th-TH" sz="2800" b="1" dirty="0" smtClean="0">
                <a:solidFill>
                  <a:schemeClr val="tx2"/>
                </a:solidFill>
                <a:effectLst/>
                <a:latin typeface="Browallia New" pitchFamily="34" charset="-34"/>
                <a:cs typeface="Browallia New" pitchFamily="34" charset="-34"/>
              </a:rPr>
              <a:t>ข้อกำหนดและกรอบการพัฒนาพลังงานรายสาขา ชนิดเชื้อเพลิง และผู้มีส่วนได้เสีย</a:t>
            </a:r>
            <a:endParaRPr lang="th-TH" sz="2800" dirty="0"/>
          </a:p>
        </p:txBody>
      </p:sp>
      <p:sp>
        <p:nvSpPr>
          <p:cNvPr id="8" name="Rectangle 7"/>
          <p:cNvSpPr/>
          <p:nvPr/>
        </p:nvSpPr>
        <p:spPr>
          <a:xfrm>
            <a:off x="1867518" y="3733800"/>
            <a:ext cx="5181600" cy="1828800"/>
          </a:xfrm>
          <a:prstGeom prst="rect">
            <a:avLst/>
          </a:prstGeom>
          <a:solidFill>
            <a:srgbClr val="C00000">
              <a:alpha val="27000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4534518" y="2401824"/>
            <a:ext cx="1828800" cy="1295400"/>
          </a:xfrm>
          <a:prstGeom prst="rect">
            <a:avLst/>
          </a:prstGeom>
          <a:solidFill>
            <a:schemeClr val="accent6">
              <a:lumMod val="75000"/>
              <a:alpha val="27000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1943718" y="1752600"/>
            <a:ext cx="2133600" cy="1905000"/>
          </a:xfrm>
          <a:prstGeom prst="rect">
            <a:avLst/>
          </a:prstGeom>
          <a:solidFill>
            <a:schemeClr val="tx2">
              <a:lumMod val="60000"/>
              <a:lumOff val="40000"/>
              <a:alpha val="27000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5943600" y="1752600"/>
            <a:ext cx="1029318" cy="609600"/>
          </a:xfrm>
          <a:prstGeom prst="rect">
            <a:avLst/>
          </a:prstGeom>
          <a:solidFill>
            <a:srgbClr val="92D050">
              <a:alpha val="27000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Line Callout 1 16"/>
          <p:cNvSpPr/>
          <p:nvPr/>
        </p:nvSpPr>
        <p:spPr>
          <a:xfrm>
            <a:off x="76200" y="1600200"/>
            <a:ext cx="1371600" cy="1219200"/>
          </a:xfrm>
          <a:prstGeom prst="borderCallout1">
            <a:avLst>
              <a:gd name="adj1" fmla="val 18593"/>
              <a:gd name="adj2" fmla="val 105067"/>
              <a:gd name="adj3" fmla="val 30127"/>
              <a:gd name="adj4" fmla="val 145800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b="1" dirty="0" smtClean="0">
                <a:solidFill>
                  <a:schemeClr val="tx2">
                    <a:lumMod val="75000"/>
                  </a:schemeClr>
                </a:solidFill>
              </a:rPr>
              <a:t>2. การจัดหาและการเข้าถึงปิโตรเลียม</a:t>
            </a:r>
          </a:p>
        </p:txBody>
      </p:sp>
      <p:sp>
        <p:nvSpPr>
          <p:cNvPr id="18" name="Line Callout 1 17"/>
          <p:cNvSpPr/>
          <p:nvPr/>
        </p:nvSpPr>
        <p:spPr>
          <a:xfrm>
            <a:off x="76200" y="4419600"/>
            <a:ext cx="1371600" cy="1143000"/>
          </a:xfrm>
          <a:prstGeom prst="borderCallout1">
            <a:avLst>
              <a:gd name="adj1" fmla="val 10051"/>
              <a:gd name="adj2" fmla="val 102267"/>
              <a:gd name="adj3" fmla="val 8177"/>
              <a:gd name="adj4" fmla="val 137267"/>
            </a:avLst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b="1" dirty="0" smtClean="0">
                <a:solidFill>
                  <a:srgbClr val="C00000"/>
                </a:solidFill>
              </a:rPr>
              <a:t>1. การใช้และประสิทธิภาพพลังงาน</a:t>
            </a:r>
          </a:p>
        </p:txBody>
      </p:sp>
      <p:sp>
        <p:nvSpPr>
          <p:cNvPr id="19" name="Line Callout 1 18"/>
          <p:cNvSpPr/>
          <p:nvPr/>
        </p:nvSpPr>
        <p:spPr>
          <a:xfrm>
            <a:off x="7315200" y="3733800"/>
            <a:ext cx="1676400" cy="685800"/>
          </a:xfrm>
          <a:prstGeom prst="borderCallout1">
            <a:avLst>
              <a:gd name="adj1" fmla="val 4343"/>
              <a:gd name="adj2" fmla="val -4533"/>
              <a:gd name="adj3" fmla="val -16182"/>
              <a:gd name="adj4" fmla="val -74624"/>
            </a:avLst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b="1" dirty="0" smtClean="0">
                <a:solidFill>
                  <a:schemeClr val="accent6">
                    <a:lumMod val="50000"/>
                  </a:schemeClr>
                </a:solidFill>
              </a:rPr>
              <a:t>3. การจัดหาและเข้าถึงพลังงานไฟฟ้า</a:t>
            </a:r>
          </a:p>
        </p:txBody>
      </p:sp>
      <p:sp>
        <p:nvSpPr>
          <p:cNvPr id="20" name="Line Callout 1 19"/>
          <p:cNvSpPr/>
          <p:nvPr/>
        </p:nvSpPr>
        <p:spPr>
          <a:xfrm>
            <a:off x="7315200" y="2667000"/>
            <a:ext cx="1676400" cy="685800"/>
          </a:xfrm>
          <a:prstGeom prst="borderCallout1">
            <a:avLst>
              <a:gd name="adj1" fmla="val 51143"/>
              <a:gd name="adj2" fmla="val -3078"/>
              <a:gd name="adj3" fmla="val -59818"/>
              <a:gd name="adj4" fmla="val -39897"/>
            </a:avLst>
          </a:prstGeom>
          <a:solidFill>
            <a:schemeClr val="accent3">
              <a:lumMod val="60000"/>
              <a:lumOff val="40000"/>
              <a:alpha val="3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b="1" dirty="0" smtClean="0">
                <a:solidFill>
                  <a:schemeClr val="accent3">
                    <a:lumMod val="75000"/>
                  </a:schemeClr>
                </a:solidFill>
              </a:rPr>
              <a:t>4. พลังงานหมุนเวียน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14800" y="1752600"/>
            <a:ext cx="1752600" cy="609600"/>
          </a:xfrm>
          <a:prstGeom prst="rect">
            <a:avLst/>
          </a:prstGeom>
          <a:solidFill>
            <a:schemeClr val="bg1">
              <a:lumMod val="50000"/>
              <a:alpha val="27000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Line Callout 1 20"/>
          <p:cNvSpPr/>
          <p:nvPr/>
        </p:nvSpPr>
        <p:spPr>
          <a:xfrm>
            <a:off x="7391400" y="1066800"/>
            <a:ext cx="1371600" cy="762000"/>
          </a:xfrm>
          <a:prstGeom prst="borderCallout1">
            <a:avLst>
              <a:gd name="adj1" fmla="val 40343"/>
              <a:gd name="adj2" fmla="val -5078"/>
              <a:gd name="adj3" fmla="val 99782"/>
              <a:gd name="adj4" fmla="val -115230"/>
            </a:avLst>
          </a:prstGeom>
          <a:solidFill>
            <a:schemeClr val="bg1">
              <a:lumMod val="50000"/>
              <a:alpha val="3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b="1" dirty="0" smtClean="0">
                <a:solidFill>
                  <a:schemeClr val="accent3">
                    <a:lumMod val="75000"/>
                  </a:schemeClr>
                </a:solidFill>
              </a:rPr>
              <a:t>5. พลังงานอื่นๆ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620000" cy="9144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/>
            <a:r>
              <a:rPr lang="th-TH" sz="3600" b="1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ลำดับการนำเสนอ</a:t>
            </a:r>
            <a:endParaRPr lang="th-TH" sz="3600" b="1" dirty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81D2-9119-4BC9-94BB-1CFEE2CA9D56}" type="slidenum">
              <a:rPr lang="th-TH" smtClean="0"/>
              <a:pPr/>
              <a:t>2</a:t>
            </a:fld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1219200" y="1371600"/>
            <a:ext cx="7620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ทบทวนและสรุปผลการดำเนินงานที่ผ่านมา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ร่างวิสัยทัศน์และกรอบยุทธศาสตร์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th-TH" b="1" dirty="0" smtClean="0">
                <a:solidFill>
                  <a:schemeClr val="accent5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ทิศทางการพัฒนาสาขาพลังงาน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th-TH" sz="2000" b="1" dirty="0" smtClean="0">
                <a:solidFill>
                  <a:schemeClr val="accent5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ภาคการใช้และประสิทธิภาพพลังงาน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th-TH" sz="2000" b="1" dirty="0" smtClean="0">
                <a:solidFill>
                  <a:schemeClr val="accent5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การจัดหาและเข้าถึงปิโตรเลียม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th-TH" sz="2000" b="1" dirty="0" smtClean="0">
                <a:solidFill>
                  <a:schemeClr val="accent5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การจัดหาและเข้าถึงพลังงานไฟฟ้า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th-TH" sz="2000" b="1" dirty="0" smtClean="0">
                <a:solidFill>
                  <a:schemeClr val="accent5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พลังงานหมุนเวียน</a:t>
            </a:r>
          </a:p>
          <a:p>
            <a:pPr marL="914400" lvl="1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th-TH" sz="2000" b="1" dirty="0" smtClean="0">
                <a:solidFill>
                  <a:schemeClr val="accent5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พลังงานอื่นๆ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(</a:t>
            </a:r>
            <a:r>
              <a:rPr lang="th-TH" sz="2000" b="1" dirty="0" smtClean="0">
                <a:solidFill>
                  <a:schemeClr val="accent5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ถ่านหิน นิวเคลียร์ และอื่นๆ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)</a:t>
            </a:r>
            <a:endParaRPr lang="th-TH" sz="2000" dirty="0" smtClean="0">
              <a:solidFill>
                <a:schemeClr val="accent5">
                  <a:lumMod val="50000"/>
                </a:schemeClr>
              </a:solidFill>
              <a:latin typeface="Browallia New" pitchFamily="34" charset="-34"/>
              <a:cs typeface="Browallia New" pitchFamily="34" charset="-34"/>
            </a:endParaRPr>
          </a:p>
          <a:p>
            <a:pPr marL="457200" indent="-457200"/>
            <a:endParaRPr lang="th-TH" b="1" dirty="0" smtClean="0">
              <a:solidFill>
                <a:schemeClr val="accent5">
                  <a:lumMod val="50000"/>
                </a:schemeClr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81D2-9119-4BC9-94BB-1CFEE2CA9D56}" type="slidenum">
              <a:rPr lang="th-TH" smtClean="0"/>
              <a:pPr/>
              <a:t>20</a:t>
            </a:fld>
            <a:endParaRPr lang="th-TH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1143000" y="122238"/>
            <a:ext cx="7790688" cy="7159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/>
            <a:r>
              <a:rPr lang="th-TH" sz="3200" b="1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1. การใช้และประสิทธิภาพพลังงาน</a:t>
            </a:r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964555"/>
            <a:ext cx="7772400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th-TH" sz="2200" dirty="0" smtClean="0"/>
              <a:t>การใช้พลังงานส่วนใหญ่มาจากภาคอุตสาหกรรม คมนาคมขนส่ง และอาคาร การใช้ไฟฟ้ามีบทบาทสำคัญในภาคอุตสาหกรรม อาคารพาณิชย์ และที่อยู่อาศัย และคาดว่าจะมีบทบาทมากขึ้นเรี่อยๆ น้ำมันยังคงเป็นเชื้อเพลิงหลักในภาคคมนาคมขนส่ง แม้ว่าภาครัฐมีเป้าหมายการใช้เชื้อเพลิงชีวภาพมากขึ้น แต่ยังทดแทนได้ไม่มากนัก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th-TH" sz="2200" dirty="0" smtClean="0"/>
              <a:t>ดัชนี้ชี้วัดด้านประสิทธิภาพการใช้พลังงานในภาพรวมของไทยในรอบ 10 ปีที่ผ่านมายังไม่ดีนักเมื่อเทียบกับประเทศต่างๆและค่าเฉลี่ยของโลก โดยเฉพาะการพัฒนาระบบขนส่งมวลชนและระบบราง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th-TH" sz="2200" dirty="0" smtClean="0"/>
              <a:t>ปัจจุบันมีมาตรการด้านประสิทธิภาพพลังงานภายใต้ พรบ. อนุรักษ์พลังงาน สำหรับโรงงานและอาคารควบคุม รวมถึงมาตรการเชิงสมัครใจในรูปแบบต่างๆ ภายใต้กองทุนอนุรักษ์ฯ</a:t>
            </a:r>
          </a:p>
          <a:p>
            <a:pPr>
              <a:lnSpc>
                <a:spcPct val="150000"/>
              </a:lnSpc>
            </a:pPr>
            <a:endParaRPr lang="th-TH" sz="2400" b="1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15364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81D2-9119-4BC9-94BB-1CFEE2CA9D56}" type="slidenum">
              <a:rPr lang="th-TH" smtClean="0"/>
              <a:pPr/>
              <a:t>21</a:t>
            </a:fld>
            <a:endParaRPr lang="th-TH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1143000" y="274638"/>
            <a:ext cx="7790688" cy="9445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/>
            <a:r>
              <a:rPr lang="th-TH" sz="3200" b="1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1. สาขาเศรษฐกิจในภาคการบริโภคพลังงานและประสิทธิภาพ</a:t>
            </a:r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519535"/>
            <a:ext cx="5501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/>
              <a:t>การใช้พลังงานขั้นสุดท้ายรายสาขาเศรษฐกิจ </a:t>
            </a:r>
            <a:r>
              <a:rPr lang="en-US" sz="2400" b="1" dirty="0" smtClean="0"/>
              <a:t>(</a:t>
            </a:r>
            <a:r>
              <a:rPr lang="th-TH" sz="2400" b="1" dirty="0" smtClean="0"/>
              <a:t>กรณีอ้างอิง</a:t>
            </a:r>
            <a:r>
              <a:rPr lang="en-US" sz="2400" b="1" dirty="0" smtClean="0"/>
              <a:t>)</a:t>
            </a:r>
            <a:endParaRPr lang="th-TH" sz="24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81200"/>
            <a:ext cx="7927146" cy="47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364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81D2-9119-4BC9-94BB-1CFEE2CA9D56}" type="slidenum">
              <a:rPr lang="th-TH" smtClean="0"/>
              <a:pPr/>
              <a:t>22</a:t>
            </a:fld>
            <a:endParaRPr lang="th-TH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1143000" y="274638"/>
            <a:ext cx="7790688" cy="9445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/>
            <a:r>
              <a:rPr lang="th-TH" sz="3200" b="1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1. สาขาเศรษฐกิจในภาคการบริโภคพลังงานและประสิทธิภาพ</a:t>
            </a:r>
            <a:endParaRPr lang="th-TH" sz="3200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572500"/>
              </p:ext>
            </p:extLst>
          </p:nvPr>
        </p:nvGraphicFramePr>
        <p:xfrm>
          <a:off x="1219200" y="1905000"/>
          <a:ext cx="76390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11952" y="1519535"/>
            <a:ext cx="3698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/>
              <a:t>ความเข้มข้นการใช้พลังงานขั้นสุดท้าย</a:t>
            </a: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15364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81D2-9119-4BC9-94BB-1CFEE2CA9D56}" type="slidenum">
              <a:rPr lang="th-TH" sz="1400" smtClean="0">
                <a:latin typeface="Browallia New" pitchFamily="34" charset="-34"/>
                <a:cs typeface="Browallia New" pitchFamily="34" charset="-34"/>
              </a:rPr>
              <a:pPr/>
              <a:t>23</a:t>
            </a:fld>
            <a:endParaRPr lang="th-TH" sz="1400">
              <a:latin typeface="Browallia New" pitchFamily="34" charset="-34"/>
              <a:cs typeface="Browallia New" pitchFamily="34" charset="-34"/>
            </a:endParaRPr>
          </a:p>
        </p:txBody>
      </p:sp>
      <p:graphicFrame>
        <p:nvGraphicFramePr>
          <p:cNvPr id="38" name="Diagram 37"/>
          <p:cNvGraphicFramePr/>
          <p:nvPr/>
        </p:nvGraphicFramePr>
        <p:xfrm>
          <a:off x="533400" y="304800"/>
          <a:ext cx="8153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85800" y="457200"/>
            <a:ext cx="38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</a:t>
            </a:r>
            <a:endParaRPr lang="th-TH" sz="3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85800" y="5754469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</a:t>
            </a:r>
            <a:endParaRPr lang="th-TH" sz="3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924800" y="3810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O</a:t>
            </a:r>
            <a:endParaRPr lang="th-TH" sz="3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089188" y="5791200"/>
            <a:ext cx="369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</a:t>
            </a:r>
            <a:endParaRPr lang="th-TH" sz="36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85800" y="4202668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W1: </a:t>
            </a:r>
            <a:r>
              <a:rPr lang="th-TH" sz="1800" dirty="0" smtClean="0"/>
              <a:t>มีการอุดหนุนเชื้อเพลิงฟอสซิลบางประเภท</a:t>
            </a:r>
            <a:endParaRPr lang="th-TH" sz="1800" dirty="0"/>
          </a:p>
        </p:txBody>
      </p:sp>
      <p:sp>
        <p:nvSpPr>
          <p:cNvPr id="48" name="TextBox 47"/>
          <p:cNvSpPr txBox="1"/>
          <p:nvPr/>
        </p:nvSpPr>
        <p:spPr>
          <a:xfrm>
            <a:off x="4648200" y="4230469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T1: </a:t>
            </a:r>
            <a:r>
              <a:rPr lang="th-TH" sz="1800" dirty="0" smtClean="0"/>
              <a:t>นโยบายประชานิยม การกระตุ้นเศรษฐกิจและการบริโภค </a:t>
            </a:r>
            <a:endParaRPr lang="th-TH" sz="1800" dirty="0"/>
          </a:p>
        </p:txBody>
      </p:sp>
      <p:sp>
        <p:nvSpPr>
          <p:cNvPr id="49" name="TextBox 48"/>
          <p:cNvSpPr txBox="1"/>
          <p:nvPr/>
        </p:nvSpPr>
        <p:spPr>
          <a:xfrm>
            <a:off x="4724400" y="18682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O3: </a:t>
            </a:r>
            <a:r>
              <a:rPr lang="th-TH" sz="1800" dirty="0" smtClean="0"/>
              <a:t>การพัฒนาเทคโนโลยีและประสิทธิภาพของอุปกรณ์ไฟฟ้า เครื่องจักร ยานยนต์และนวัตกรรมต่างๆ</a:t>
            </a:r>
            <a:endParaRPr lang="th-TH" sz="1800" dirty="0"/>
          </a:p>
        </p:txBody>
      </p:sp>
      <p:sp>
        <p:nvSpPr>
          <p:cNvPr id="51" name="TextBox 50"/>
          <p:cNvSpPr txBox="1"/>
          <p:nvPr/>
        </p:nvSpPr>
        <p:spPr>
          <a:xfrm>
            <a:off x="4648200" y="461146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T2: </a:t>
            </a:r>
            <a:r>
              <a:rPr lang="th-TH" sz="1800" dirty="0" smtClean="0"/>
              <a:t>ความตระหนักถึงการใช้ทรัพยากรอย่างคุ้มค่ายังมีความสำคัญน้อยกว่าราคาและต้นทุน</a:t>
            </a:r>
            <a:endParaRPr lang="th-TH" sz="1800" dirty="0"/>
          </a:p>
        </p:txBody>
      </p:sp>
      <p:sp>
        <p:nvSpPr>
          <p:cNvPr id="52" name="TextBox 51"/>
          <p:cNvSpPr txBox="1"/>
          <p:nvPr/>
        </p:nvSpPr>
        <p:spPr>
          <a:xfrm>
            <a:off x="685800" y="17158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S2: </a:t>
            </a:r>
            <a:r>
              <a:rPr lang="th-TH" sz="1800" dirty="0" smtClean="0"/>
              <a:t>มีความพร้อมในแหล่งทุนโดยเฉพาะกองทุนอนุรักษ์พลังงาน</a:t>
            </a:r>
            <a:endParaRPr lang="th-TH" sz="1800" dirty="0"/>
          </a:p>
        </p:txBody>
      </p:sp>
      <p:sp>
        <p:nvSpPr>
          <p:cNvPr id="53" name="TextBox 52"/>
          <p:cNvSpPr txBox="1"/>
          <p:nvPr/>
        </p:nvSpPr>
        <p:spPr>
          <a:xfrm>
            <a:off x="685800" y="10300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S1: </a:t>
            </a:r>
            <a:r>
              <a:rPr lang="th-TH" sz="1800" dirty="0" smtClean="0"/>
              <a:t>มีการกำหนดเป้าหมายที่ชัดเจนในการพัฒนาด้านประสิทธิภาพพลังงาน</a:t>
            </a:r>
            <a:endParaRPr lang="th-TH" sz="1800" dirty="0"/>
          </a:p>
        </p:txBody>
      </p:sp>
      <p:sp>
        <p:nvSpPr>
          <p:cNvPr id="55" name="TextBox 54"/>
          <p:cNvSpPr txBox="1"/>
          <p:nvPr/>
        </p:nvSpPr>
        <p:spPr>
          <a:xfrm>
            <a:off x="4648200" y="522106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T3: </a:t>
            </a:r>
            <a:r>
              <a:rPr lang="th-TH" sz="1800" dirty="0" smtClean="0"/>
              <a:t>โครงสร้างพื้นฐานและระบบขนส่งมวลชนยังขาดการพัฒนาเท่าที่ควร</a:t>
            </a:r>
            <a:endParaRPr lang="th-TH" sz="1800" dirty="0"/>
          </a:p>
        </p:txBody>
      </p:sp>
      <p:sp>
        <p:nvSpPr>
          <p:cNvPr id="56" name="TextBox 55"/>
          <p:cNvSpPr txBox="1"/>
          <p:nvPr/>
        </p:nvSpPr>
        <p:spPr>
          <a:xfrm>
            <a:off x="685800" y="4572000"/>
            <a:ext cx="3858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W2: </a:t>
            </a:r>
            <a:r>
              <a:rPr lang="th-TH" sz="1800" dirty="0" smtClean="0"/>
              <a:t>อุปสรรคการบังคับใช้กฎหมายและมาตรการเชิงบังคับ</a:t>
            </a:r>
            <a:endParaRPr lang="th-TH" sz="1800" dirty="0"/>
          </a:p>
        </p:txBody>
      </p:sp>
      <p:sp>
        <p:nvSpPr>
          <p:cNvPr id="58" name="Rectangle 57"/>
          <p:cNvSpPr/>
          <p:nvPr/>
        </p:nvSpPr>
        <p:spPr>
          <a:xfrm>
            <a:off x="4724400" y="914400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O1: </a:t>
            </a:r>
            <a:r>
              <a:rPr lang="th-TH" sz="1800" dirty="0" smtClean="0"/>
              <a:t>การเติบโตของเศรษฐกิจโดยเฉพาะภาคบริการ และการแข่งขันที่เพิ่มมากขึ้นภายใต้การเปิดเขตเศรษฐกิจ</a:t>
            </a:r>
            <a:endParaRPr lang="th-TH" sz="1800" dirty="0"/>
          </a:p>
        </p:txBody>
      </p:sp>
      <p:sp>
        <p:nvSpPr>
          <p:cNvPr id="59" name="TextBox 58"/>
          <p:cNvSpPr txBox="1"/>
          <p:nvPr/>
        </p:nvSpPr>
        <p:spPr>
          <a:xfrm>
            <a:off x="685800" y="49530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W3: </a:t>
            </a:r>
            <a:r>
              <a:rPr lang="th-TH" sz="1800" dirty="0" smtClean="0"/>
              <a:t>ขาดเจ้าภาพหลักที่ดูแลด้านประสิทธิภาพโดยตรงและเป็นศูนย์กลางในการทำงานอย่างเป็นเอกภาพ</a:t>
            </a:r>
            <a:endParaRPr lang="th-TH" sz="1800" dirty="0"/>
          </a:p>
        </p:txBody>
      </p:sp>
      <p:sp>
        <p:nvSpPr>
          <p:cNvPr id="60" name="Rectangle 59"/>
          <p:cNvSpPr/>
          <p:nvPr/>
        </p:nvSpPr>
        <p:spPr>
          <a:xfrm>
            <a:off x="4724400" y="1535668"/>
            <a:ext cx="403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O2: </a:t>
            </a:r>
            <a:r>
              <a:rPr lang="th-TH" sz="1800" dirty="0" smtClean="0"/>
              <a:t>โครงการพัฒนาโครงสร้างพื้นฐานและระบบโลจิสติกส์</a:t>
            </a:r>
            <a:endParaRPr lang="th-TH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28888" cy="1143000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solidFill>
                  <a:schemeClr val="tx2"/>
                </a:solidFill>
                <a:effectLst/>
                <a:latin typeface="Browallia New" pitchFamily="34" charset="-34"/>
                <a:cs typeface="Browallia New" pitchFamily="34" charset="-34"/>
              </a:rPr>
              <a:t>1.สาขาเศรษฐกิจในภาคการบริโภคพลังงาน</a:t>
            </a:r>
            <a:endParaRPr lang="en-US" sz="3600" b="1" dirty="0">
              <a:solidFill>
                <a:schemeClr val="tx2"/>
              </a:solidFill>
              <a:effectLst/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81D2-9119-4BC9-94BB-1CFEE2CA9D56}" type="slidenum">
              <a:rPr lang="th-TH" sz="1400" smtClean="0">
                <a:latin typeface="Browallia New" pitchFamily="34" charset="-34"/>
                <a:cs typeface="Browallia New" pitchFamily="34" charset="-34"/>
              </a:rPr>
              <a:pPr/>
              <a:t>24</a:t>
            </a:fld>
            <a:endParaRPr lang="th-TH" sz="1400">
              <a:latin typeface="Browallia New" pitchFamily="34" charset="-34"/>
              <a:cs typeface="Browallia New" pitchFamily="34" charset="-34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775465243"/>
              </p:ext>
            </p:extLst>
          </p:nvPr>
        </p:nvGraphicFramePr>
        <p:xfrm>
          <a:off x="0" y="1828800"/>
          <a:ext cx="9144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4801" y="127629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accent2"/>
                </a:solidFill>
              </a:rPr>
              <a:t>วิสัยทัศน์</a:t>
            </a:r>
            <a:r>
              <a:rPr lang="en-US" sz="2000" b="1" dirty="0" smtClean="0">
                <a:solidFill>
                  <a:schemeClr val="accent2"/>
                </a:solidFill>
              </a:rPr>
              <a:t>: </a:t>
            </a:r>
            <a:r>
              <a:rPr lang="th-TH" sz="2000" b="1" dirty="0" smtClean="0">
                <a:solidFill>
                  <a:schemeClr val="accent2"/>
                </a:solidFill>
              </a:rPr>
              <a:t>ทุกภาคส่วนร่วมขับเคลื่อนพลังงานคู่เศรษฐกิจคาร์บอนต่ำ สร้างรายได้ให้ประเทศและกระจายสู่สังคมอย่างทั่วถึง มีภูมิคุ้มกันต่อวิกฤติพลังงานโลก </a:t>
            </a:r>
            <a:endParaRPr lang="th-TH" sz="2000" b="1" dirty="0">
              <a:solidFill>
                <a:schemeClr val="accent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9520" y="3194304"/>
            <a:ext cx="152400" cy="152400"/>
          </a:xfrm>
          <a:prstGeom prst="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67056" y="3212592"/>
            <a:ext cx="152400" cy="152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3779520" y="3038856"/>
            <a:ext cx="1524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3779520" y="3675888"/>
            <a:ext cx="152400" cy="15240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5657088" y="3048000"/>
            <a:ext cx="152400" cy="152400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ectangle 23"/>
          <p:cNvSpPr/>
          <p:nvPr/>
        </p:nvSpPr>
        <p:spPr>
          <a:xfrm>
            <a:off x="67056" y="3639312"/>
            <a:ext cx="1524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ectangle 24"/>
          <p:cNvSpPr/>
          <p:nvPr/>
        </p:nvSpPr>
        <p:spPr>
          <a:xfrm>
            <a:off x="67056" y="3060192"/>
            <a:ext cx="1524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Rectangle 25"/>
          <p:cNvSpPr/>
          <p:nvPr/>
        </p:nvSpPr>
        <p:spPr>
          <a:xfrm>
            <a:off x="67056" y="3791712"/>
            <a:ext cx="152400" cy="152400"/>
          </a:xfrm>
          <a:prstGeom prst="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ectangle 26"/>
          <p:cNvSpPr/>
          <p:nvPr/>
        </p:nvSpPr>
        <p:spPr>
          <a:xfrm>
            <a:off x="5657088" y="3715512"/>
            <a:ext cx="152400" cy="152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Rectangle 27"/>
          <p:cNvSpPr/>
          <p:nvPr/>
        </p:nvSpPr>
        <p:spPr>
          <a:xfrm>
            <a:off x="5657088" y="3992880"/>
            <a:ext cx="152400" cy="15240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Rectangle 28"/>
          <p:cNvSpPr/>
          <p:nvPr/>
        </p:nvSpPr>
        <p:spPr>
          <a:xfrm>
            <a:off x="5657088" y="3858768"/>
            <a:ext cx="152400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Rectangle 29"/>
          <p:cNvSpPr/>
          <p:nvPr/>
        </p:nvSpPr>
        <p:spPr>
          <a:xfrm>
            <a:off x="1905000" y="3209544"/>
            <a:ext cx="152400" cy="152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Rectangle 30"/>
          <p:cNvSpPr/>
          <p:nvPr/>
        </p:nvSpPr>
        <p:spPr>
          <a:xfrm>
            <a:off x="1905000" y="3057144"/>
            <a:ext cx="1524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ectangle 35"/>
          <p:cNvSpPr/>
          <p:nvPr/>
        </p:nvSpPr>
        <p:spPr>
          <a:xfrm>
            <a:off x="7476744" y="3182112"/>
            <a:ext cx="152400" cy="15240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Rectangle 36"/>
          <p:cNvSpPr/>
          <p:nvPr/>
        </p:nvSpPr>
        <p:spPr>
          <a:xfrm>
            <a:off x="7476744" y="3038856"/>
            <a:ext cx="152400" cy="152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Rectangle 38"/>
          <p:cNvSpPr/>
          <p:nvPr/>
        </p:nvSpPr>
        <p:spPr>
          <a:xfrm>
            <a:off x="3782568" y="4831080"/>
            <a:ext cx="152400" cy="15240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Rectangle 33"/>
          <p:cNvSpPr/>
          <p:nvPr/>
        </p:nvSpPr>
        <p:spPr>
          <a:xfrm>
            <a:off x="3782568" y="4675632"/>
            <a:ext cx="152400" cy="152400"/>
          </a:xfrm>
          <a:prstGeom prst="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Rectangle 34"/>
          <p:cNvSpPr/>
          <p:nvPr/>
        </p:nvSpPr>
        <p:spPr>
          <a:xfrm>
            <a:off x="3782568" y="4523232"/>
            <a:ext cx="152400" cy="152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Rectangle 39"/>
          <p:cNvSpPr/>
          <p:nvPr/>
        </p:nvSpPr>
        <p:spPr>
          <a:xfrm>
            <a:off x="1905000" y="4038600"/>
            <a:ext cx="152400" cy="152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Rectangle 40"/>
          <p:cNvSpPr/>
          <p:nvPr/>
        </p:nvSpPr>
        <p:spPr>
          <a:xfrm>
            <a:off x="1905000" y="3886200"/>
            <a:ext cx="1524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Rectangle 41"/>
          <p:cNvSpPr/>
          <p:nvPr/>
        </p:nvSpPr>
        <p:spPr>
          <a:xfrm>
            <a:off x="7476744" y="3334512"/>
            <a:ext cx="152400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Group 1"/>
          <p:cNvGrpSpPr/>
          <p:nvPr/>
        </p:nvGrpSpPr>
        <p:grpSpPr>
          <a:xfrm>
            <a:off x="0" y="6096000"/>
            <a:ext cx="9144000" cy="609600"/>
            <a:chOff x="0" y="6096000"/>
            <a:chExt cx="9144000" cy="6096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 l="2144" t="80400" r="2144" b="6800"/>
            <a:stretch>
              <a:fillRect/>
            </a:stretch>
          </p:blipFill>
          <p:spPr bwMode="auto">
            <a:xfrm>
              <a:off x="0" y="6096000"/>
              <a:ext cx="91440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" name="Rectangle 32"/>
            <p:cNvSpPr/>
            <p:nvPr/>
          </p:nvSpPr>
          <p:spPr>
            <a:xfrm>
              <a:off x="1407544" y="6354794"/>
              <a:ext cx="152400" cy="152400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82568" y="6353011"/>
              <a:ext cx="152400" cy="152400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351252" y="6358072"/>
              <a:ext cx="152400" cy="152400"/>
            </a:xfrm>
            <a:prstGeom prst="rect">
              <a:avLst/>
            </a:prstGeom>
            <a:pattFill prst="smGrid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383548" y="6348295"/>
              <a:ext cx="152400" cy="152400"/>
            </a:xfrm>
            <a:prstGeom prst="rect">
              <a:avLst/>
            </a:prstGeom>
            <a:pattFill prst="lgCheck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839974" y="6358072"/>
              <a:ext cx="152400" cy="152400"/>
            </a:xfrm>
            <a:prstGeom prst="rect">
              <a:avLst/>
            </a:prstGeom>
            <a:pattFill prst="pct75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81D2-9119-4BC9-94BB-1CFEE2CA9D56}" type="slidenum">
              <a:rPr lang="th-TH" smtClean="0"/>
              <a:pPr/>
              <a:t>25</a:t>
            </a:fld>
            <a:endParaRPr lang="th-TH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1143000" y="304800"/>
            <a:ext cx="7790688" cy="1143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/>
            <a:r>
              <a:rPr lang="th-TH" sz="3200" b="1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2. การจัดหาและเข้าถึงปิโตรเลียม</a:t>
            </a:r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1" y="1600201"/>
            <a:ext cx="777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th-TH" sz="2400" dirty="0" smtClean="0"/>
              <a:t>ไทยนำเข้าน้ำมันดิบมาเพื่อกลั่นเป็นผลิตภัณฑ์ปิโตรเลียมเพื่อตอบสนองการใช้ในประเทศและมีแนวโน้มที่ต้องนำเข้าทั้งน้ำมันดิบและน้ำมันสำเร็จรูปเพิ่มขึ้นอย่างต่อเนื่อง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h-TH" sz="2400" dirty="0" smtClean="0"/>
              <a:t>การจัดหาก๊าซฯส่วนใหญ่เป็นก๊าซจากอ่าวไทย บางส่วนนำเข้าจากพม่า และในอนาคตมีแนวโน้มนำเข้าเพิ่มขึ้นอย่างมีนัยสำคัญโดยเฉพาะในรูป </a:t>
            </a:r>
            <a:r>
              <a:rPr lang="en-US" sz="2400" dirty="0" smtClean="0"/>
              <a:t>LNG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h-TH" sz="2400" dirty="0" smtClean="0"/>
              <a:t>โครงข่ายท่อก๊าซเชื่อมต่อกับโรงไฟฟ้าและนิคมอุตสาหกรรมเป็นหลัก สถานี </a:t>
            </a:r>
            <a:r>
              <a:rPr lang="en-US" sz="2400" dirty="0" smtClean="0"/>
              <a:t>NGV </a:t>
            </a:r>
            <a:r>
              <a:rPr lang="th-TH" sz="2400" dirty="0" smtClean="0"/>
              <a:t>นอกแนวท่อใช้การขนส่งทางรถบรรทุก</a:t>
            </a:r>
          </a:p>
          <a:p>
            <a:pPr>
              <a:lnSpc>
                <a:spcPct val="150000"/>
              </a:lnSpc>
            </a:pPr>
            <a:endParaRPr lang="th-TH" sz="1600" b="1" dirty="0" smtClean="0"/>
          </a:p>
          <a:p>
            <a:pPr>
              <a:lnSpc>
                <a:spcPct val="150000"/>
              </a:lnSpc>
              <a:buFontTx/>
              <a:buChar char="-"/>
            </a:pPr>
            <a:endParaRPr lang="th-TH" sz="1600" b="1" dirty="0"/>
          </a:p>
        </p:txBody>
      </p:sp>
    </p:spTree>
    <p:extLst>
      <p:ext uri="{BB962C8B-B14F-4D97-AF65-F5344CB8AC3E}">
        <p14:creationId xmlns:p14="http://schemas.microsoft.com/office/powerpoint/2010/main" val="15364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81D2-9119-4BC9-94BB-1CFEE2CA9D56}" type="slidenum">
              <a:rPr lang="th-TH" smtClean="0"/>
              <a:pPr/>
              <a:t>26</a:t>
            </a:fld>
            <a:endParaRPr lang="th-TH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1143000" y="304800"/>
            <a:ext cx="7790688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/>
            <a:r>
              <a:rPr lang="th-TH" sz="3200" b="1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2. การจัดหาและเข้าถึงปิโตรเลียม</a:t>
            </a:r>
            <a:endParaRPr lang="th-TH" sz="3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1496" t="1810" r="1618" b="7466"/>
          <a:stretch>
            <a:fillRect/>
          </a:stretch>
        </p:blipFill>
        <p:spPr bwMode="auto">
          <a:xfrm>
            <a:off x="1524000" y="1905000"/>
            <a:ext cx="6934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95224" y="1519535"/>
            <a:ext cx="2805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/>
              <a:t>การนำเข้าสุทธิ </a:t>
            </a:r>
            <a:r>
              <a:rPr lang="en-US" sz="2400" b="1" dirty="0" smtClean="0"/>
              <a:t>(</a:t>
            </a:r>
            <a:r>
              <a:rPr lang="th-TH" sz="2400" b="1" dirty="0" smtClean="0"/>
              <a:t>กรณีอ้างอิง</a:t>
            </a:r>
            <a:r>
              <a:rPr lang="en-US" sz="2400" b="1" dirty="0" smtClean="0"/>
              <a:t>)</a:t>
            </a: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15364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81D2-9119-4BC9-94BB-1CFEE2CA9D56}" type="slidenum">
              <a:rPr lang="th-TH" sz="1400" smtClean="0">
                <a:latin typeface="Browallia New" pitchFamily="34" charset="-34"/>
                <a:cs typeface="Browallia New" pitchFamily="34" charset="-34"/>
              </a:rPr>
              <a:pPr/>
              <a:t>27</a:t>
            </a:fld>
            <a:endParaRPr lang="th-TH" sz="1400">
              <a:latin typeface="Browallia New" pitchFamily="34" charset="-34"/>
              <a:cs typeface="Browallia New" pitchFamily="34" charset="-34"/>
            </a:endParaRPr>
          </a:p>
        </p:txBody>
      </p:sp>
      <p:graphicFrame>
        <p:nvGraphicFramePr>
          <p:cNvPr id="38" name="Diagram 37"/>
          <p:cNvGraphicFramePr/>
          <p:nvPr/>
        </p:nvGraphicFramePr>
        <p:xfrm>
          <a:off x="533400" y="304800"/>
          <a:ext cx="8153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85800" y="457200"/>
            <a:ext cx="38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</a:t>
            </a:r>
            <a:endParaRPr lang="th-TH" sz="3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85800" y="5754469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</a:t>
            </a:r>
            <a:endParaRPr lang="th-TH" sz="3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924800" y="3810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O</a:t>
            </a:r>
            <a:endParaRPr lang="th-TH" sz="3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089188" y="5791200"/>
            <a:ext cx="369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</a:t>
            </a:r>
            <a:endParaRPr lang="th-TH" sz="36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85800" y="5334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W3: </a:t>
            </a:r>
            <a:r>
              <a:rPr lang="th-TH" sz="1800" dirty="0" smtClean="0"/>
              <a:t>ความขัดแย้ง ความเข้าใจในข้อมูล ข่าวสาร และข้อเท็จจริงในอุตสาหกรรมปิโตรเลียม</a:t>
            </a:r>
            <a:endParaRPr lang="th-TH" sz="1800" dirty="0"/>
          </a:p>
        </p:txBody>
      </p:sp>
      <p:sp>
        <p:nvSpPr>
          <p:cNvPr id="48" name="TextBox 47"/>
          <p:cNvSpPr txBox="1"/>
          <p:nvPr/>
        </p:nvSpPr>
        <p:spPr>
          <a:xfrm>
            <a:off x="4876800" y="4230469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T1: </a:t>
            </a:r>
            <a:r>
              <a:rPr lang="th-TH" sz="1800" dirty="0" smtClean="0"/>
              <a:t>ความเปราะบางของภาวะเศรษฐกิจโลก สถานการณ์ความขัดแย้งระหว่างประเทศ ความผันผวนของราคาน้ำมันในตลาดโลก และแนวโน้มราคาน้ำมันที่เพิ่มสูงขึ้นในระยะยาว</a:t>
            </a:r>
            <a:endParaRPr lang="th-TH" sz="1800" dirty="0"/>
          </a:p>
        </p:txBody>
      </p:sp>
      <p:sp>
        <p:nvSpPr>
          <p:cNvPr id="49" name="TextBox 48"/>
          <p:cNvSpPr txBox="1"/>
          <p:nvPr/>
        </p:nvSpPr>
        <p:spPr>
          <a:xfrm>
            <a:off x="4876800" y="1030069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O1: </a:t>
            </a:r>
            <a:r>
              <a:rPr lang="th-TH" sz="1800" dirty="0" smtClean="0"/>
              <a:t>โอกาสจากการเติบโตของตลาดเทคโนโลยีใหม่ เช่น </a:t>
            </a:r>
            <a:r>
              <a:rPr lang="en-US" sz="1800" dirty="0" smtClean="0"/>
              <a:t>Unconventional oil &amp; gas, </a:t>
            </a:r>
            <a:r>
              <a:rPr lang="th-TH" sz="1800" dirty="0" smtClean="0"/>
              <a:t>ตลาด </a:t>
            </a:r>
            <a:r>
              <a:rPr lang="en-US" sz="1800" dirty="0" smtClean="0"/>
              <a:t>LNG</a:t>
            </a:r>
            <a:endParaRPr lang="th-TH" sz="1800" dirty="0"/>
          </a:p>
        </p:txBody>
      </p:sp>
      <p:sp>
        <p:nvSpPr>
          <p:cNvPr id="53" name="TextBox 52"/>
          <p:cNvSpPr txBox="1"/>
          <p:nvPr/>
        </p:nvSpPr>
        <p:spPr>
          <a:xfrm>
            <a:off x="685800" y="10300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S1: </a:t>
            </a:r>
            <a:r>
              <a:rPr lang="th-TH" sz="1800" dirty="0" smtClean="0"/>
              <a:t>มีกลไกการทำงานรองรับสถานการณ์ฉุกเฉิน </a:t>
            </a:r>
            <a:r>
              <a:rPr lang="en-US" sz="1800" dirty="0" smtClean="0"/>
              <a:t>(</a:t>
            </a:r>
            <a:r>
              <a:rPr lang="th-TH" sz="1800" dirty="0" smtClean="0"/>
              <a:t>แผนรองรับสถานการณ์ฉุกเฉิน</a:t>
            </a:r>
            <a:r>
              <a:rPr lang="en-US" sz="1800" dirty="0" smtClean="0"/>
              <a:t>)</a:t>
            </a:r>
            <a:endParaRPr lang="th-TH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" y="2895600"/>
            <a:ext cx="24384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th-TH" sz="1800" dirty="0" smtClean="0"/>
              <a:t>โครงสร้างกิจการในระบบกึ่งผูกขาดการกำกับกิจการ และการส่งเสริมการแข่งขันในธุรกิจปิโตรเลียม</a:t>
            </a:r>
            <a:endParaRPr lang="th-TH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" y="1685544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S2: </a:t>
            </a:r>
            <a:r>
              <a:rPr lang="th-TH" sz="1800" dirty="0" smtClean="0"/>
              <a:t>มีกองทุนน้ำมันเป็นกลไกในการบริหารจัดการความเสี่ยง</a:t>
            </a:r>
            <a:endParaRPr lang="th-TH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685800" y="4114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W1: </a:t>
            </a:r>
            <a:r>
              <a:rPr lang="th-TH" sz="1800" dirty="0" smtClean="0"/>
              <a:t>แนวโน้มการนำเข้าปิโตรเลียมเพิ่มมากขึ้นอย่างมีนัยสำคัญ โดยเฉพาะน้ำมันดิบและก๊าซธรรมชาติ</a:t>
            </a:r>
            <a:endParaRPr lang="th-TH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" y="4724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W2: </a:t>
            </a:r>
            <a:r>
              <a:rPr lang="th-TH" sz="1800" dirty="0" smtClean="0"/>
              <a:t>การเข้าถึงสถานีบริการ </a:t>
            </a:r>
            <a:r>
              <a:rPr lang="en-US" sz="1800" dirty="0" smtClean="0"/>
              <a:t>NGV </a:t>
            </a:r>
            <a:r>
              <a:rPr lang="th-TH" sz="1800" dirty="0" smtClean="0"/>
              <a:t>และต้นทุนที่เพิ่มขึ้นจากการขนส่งทางรถบรรทุก</a:t>
            </a:r>
            <a:endParaRPr lang="th-TH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4800600" y="1676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O2: </a:t>
            </a:r>
            <a:r>
              <a:rPr lang="th-TH" sz="1800" dirty="0" smtClean="0"/>
              <a:t>ศักยภาพในการสร้างรายได้ให้กับประเทศจากธุรกิจปิโตรเลียมและปิโตรเคมี</a:t>
            </a:r>
            <a:endParaRPr lang="th-TH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685800" y="2057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S3: </a:t>
            </a:r>
            <a:r>
              <a:rPr lang="th-TH" sz="1800" dirty="0" smtClean="0"/>
              <a:t>ภาคธุรกิจมีศักยภาพในการแข่งขัน มีประสบการณ์ และความพร้อมในการลงทุน</a:t>
            </a:r>
            <a:endParaRPr lang="th-TH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8628888" cy="715962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solidFill>
                  <a:schemeClr val="tx2"/>
                </a:solidFill>
                <a:effectLst/>
                <a:latin typeface="Browallia New" pitchFamily="34" charset="-34"/>
                <a:cs typeface="Browallia New" pitchFamily="34" charset="-34"/>
              </a:rPr>
              <a:t>2.การจัดหาและการเข้าถึงผลิตภัณฑ์ปิโตรเลียม</a:t>
            </a:r>
            <a:endParaRPr lang="en-US" sz="3600" b="1" dirty="0">
              <a:solidFill>
                <a:schemeClr val="tx2"/>
              </a:solidFill>
              <a:effectLst/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8613648" y="6000750"/>
            <a:ext cx="457200" cy="476250"/>
          </a:xfrm>
        </p:spPr>
        <p:txBody>
          <a:bodyPr/>
          <a:lstStyle/>
          <a:p>
            <a:fld id="{6A8881D2-9119-4BC9-94BB-1CFEE2CA9D56}" type="slidenum">
              <a:rPr lang="th-TH" sz="1400" smtClean="0">
                <a:latin typeface="Browallia New" pitchFamily="34" charset="-34"/>
                <a:cs typeface="Browallia New" pitchFamily="34" charset="-34"/>
              </a:rPr>
              <a:pPr/>
              <a:t>28</a:t>
            </a:fld>
            <a:endParaRPr lang="th-TH" sz="1400">
              <a:latin typeface="Browallia New" pitchFamily="34" charset="-34"/>
              <a:cs typeface="Browallia New" pitchFamily="34" charset="-34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475682621"/>
              </p:ext>
            </p:extLst>
          </p:nvPr>
        </p:nvGraphicFramePr>
        <p:xfrm>
          <a:off x="0" y="990600"/>
          <a:ext cx="9144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Rectangle 29"/>
          <p:cNvSpPr/>
          <p:nvPr/>
        </p:nvSpPr>
        <p:spPr>
          <a:xfrm>
            <a:off x="1905000" y="2667000"/>
            <a:ext cx="152400" cy="152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Rectangle 30"/>
          <p:cNvSpPr/>
          <p:nvPr/>
        </p:nvSpPr>
        <p:spPr>
          <a:xfrm>
            <a:off x="1905000" y="2514600"/>
            <a:ext cx="1524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Rectangle 34"/>
          <p:cNvSpPr/>
          <p:nvPr/>
        </p:nvSpPr>
        <p:spPr>
          <a:xfrm>
            <a:off x="57912" y="2712720"/>
            <a:ext cx="152400" cy="15240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Rectangle 38"/>
          <p:cNvSpPr/>
          <p:nvPr/>
        </p:nvSpPr>
        <p:spPr>
          <a:xfrm>
            <a:off x="57912" y="2569464"/>
            <a:ext cx="152400" cy="152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Rectangle 40"/>
          <p:cNvSpPr/>
          <p:nvPr/>
        </p:nvSpPr>
        <p:spPr>
          <a:xfrm>
            <a:off x="57912" y="3714750"/>
            <a:ext cx="152400" cy="15240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Rectangle 41"/>
          <p:cNvSpPr/>
          <p:nvPr/>
        </p:nvSpPr>
        <p:spPr>
          <a:xfrm>
            <a:off x="57912" y="3571494"/>
            <a:ext cx="152400" cy="152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Rectangle 44"/>
          <p:cNvSpPr/>
          <p:nvPr/>
        </p:nvSpPr>
        <p:spPr>
          <a:xfrm>
            <a:off x="3791712" y="2657856"/>
            <a:ext cx="152400" cy="15240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Rectangle 45"/>
          <p:cNvSpPr/>
          <p:nvPr/>
        </p:nvSpPr>
        <p:spPr>
          <a:xfrm>
            <a:off x="3791712" y="2514600"/>
            <a:ext cx="152400" cy="152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Rectangle 46"/>
          <p:cNvSpPr/>
          <p:nvPr/>
        </p:nvSpPr>
        <p:spPr>
          <a:xfrm>
            <a:off x="1905000" y="2819400"/>
            <a:ext cx="152400" cy="15240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Rectangle 47"/>
          <p:cNvSpPr/>
          <p:nvPr/>
        </p:nvSpPr>
        <p:spPr>
          <a:xfrm>
            <a:off x="1905000" y="3596640"/>
            <a:ext cx="1524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Rectangle 48"/>
          <p:cNvSpPr/>
          <p:nvPr/>
        </p:nvSpPr>
        <p:spPr>
          <a:xfrm>
            <a:off x="5650992" y="2639568"/>
            <a:ext cx="152400" cy="152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Rectangle 49"/>
          <p:cNvSpPr/>
          <p:nvPr/>
        </p:nvSpPr>
        <p:spPr>
          <a:xfrm>
            <a:off x="5650992" y="2487168"/>
            <a:ext cx="1524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Rectangle 50"/>
          <p:cNvSpPr/>
          <p:nvPr/>
        </p:nvSpPr>
        <p:spPr>
          <a:xfrm>
            <a:off x="5650992" y="2791968"/>
            <a:ext cx="152400" cy="15240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2" name="Rectangle 51"/>
          <p:cNvSpPr/>
          <p:nvPr/>
        </p:nvSpPr>
        <p:spPr>
          <a:xfrm>
            <a:off x="5650992" y="3188208"/>
            <a:ext cx="152400" cy="15240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3" name="Rectangle 52"/>
          <p:cNvSpPr/>
          <p:nvPr/>
        </p:nvSpPr>
        <p:spPr>
          <a:xfrm>
            <a:off x="47625" y="4171950"/>
            <a:ext cx="152400" cy="152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4" name="Rectangle 53"/>
          <p:cNvSpPr/>
          <p:nvPr/>
        </p:nvSpPr>
        <p:spPr>
          <a:xfrm>
            <a:off x="7467600" y="2590800"/>
            <a:ext cx="152400" cy="15240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5" name="Rectangle 54"/>
          <p:cNvSpPr/>
          <p:nvPr/>
        </p:nvSpPr>
        <p:spPr>
          <a:xfrm>
            <a:off x="7467600" y="3352800"/>
            <a:ext cx="152400" cy="15240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" name="Rectangle 55"/>
          <p:cNvSpPr/>
          <p:nvPr/>
        </p:nvSpPr>
        <p:spPr>
          <a:xfrm>
            <a:off x="7467600" y="2743200"/>
            <a:ext cx="152400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Rectangle 58"/>
          <p:cNvSpPr/>
          <p:nvPr/>
        </p:nvSpPr>
        <p:spPr>
          <a:xfrm>
            <a:off x="5650992" y="4047744"/>
            <a:ext cx="152400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Rectangle 59"/>
          <p:cNvSpPr/>
          <p:nvPr/>
        </p:nvSpPr>
        <p:spPr>
          <a:xfrm>
            <a:off x="5657088" y="4687824"/>
            <a:ext cx="152400" cy="152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1" name="Rectangle 60"/>
          <p:cNvSpPr/>
          <p:nvPr/>
        </p:nvSpPr>
        <p:spPr>
          <a:xfrm>
            <a:off x="5657088" y="4840224"/>
            <a:ext cx="152400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Rectangle 33"/>
          <p:cNvSpPr/>
          <p:nvPr/>
        </p:nvSpPr>
        <p:spPr>
          <a:xfrm>
            <a:off x="3781425" y="3505200"/>
            <a:ext cx="152400" cy="15240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ectangle 35"/>
          <p:cNvSpPr/>
          <p:nvPr/>
        </p:nvSpPr>
        <p:spPr>
          <a:xfrm>
            <a:off x="3781425" y="3361944"/>
            <a:ext cx="152400" cy="152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TextBox 36"/>
          <p:cNvSpPr txBox="1"/>
          <p:nvPr/>
        </p:nvSpPr>
        <p:spPr>
          <a:xfrm>
            <a:off x="304801" y="914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accent2"/>
                </a:solidFill>
              </a:rPr>
              <a:t>วิสัยทัศน์</a:t>
            </a:r>
            <a:r>
              <a:rPr lang="en-US" sz="2000" b="1" dirty="0" smtClean="0">
                <a:solidFill>
                  <a:schemeClr val="accent2"/>
                </a:solidFill>
              </a:rPr>
              <a:t>: </a:t>
            </a:r>
            <a:r>
              <a:rPr lang="th-TH" sz="2000" b="1" dirty="0" smtClean="0">
                <a:solidFill>
                  <a:schemeClr val="accent2"/>
                </a:solidFill>
              </a:rPr>
              <a:t>ทุกภาคส่วนร่วมขับเคลื่อนพลังงานคู่เศรษฐกิจคาร์บอนต่ำ สร้างรายได้ให้ประเทศและกระจายสู่สังคมอย่างทั่วถึง มีภูมิคุ้มกันต่อวิกฤติพลังงานโลก </a:t>
            </a:r>
            <a:endParaRPr lang="th-TH" sz="2000" b="1" dirty="0">
              <a:solidFill>
                <a:schemeClr val="accent2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0" y="5743411"/>
            <a:ext cx="9144000" cy="609600"/>
            <a:chOff x="0" y="6096000"/>
            <a:chExt cx="9144000" cy="609600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 l="2144" t="80400" r="2144" b="6800"/>
            <a:stretch>
              <a:fillRect/>
            </a:stretch>
          </p:blipFill>
          <p:spPr bwMode="auto">
            <a:xfrm>
              <a:off x="0" y="6096000"/>
              <a:ext cx="91440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4" name="Rectangle 63"/>
            <p:cNvSpPr/>
            <p:nvPr/>
          </p:nvSpPr>
          <p:spPr>
            <a:xfrm>
              <a:off x="1407544" y="6354794"/>
              <a:ext cx="152400" cy="152400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782568" y="6353011"/>
              <a:ext cx="152400" cy="152400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351252" y="6358072"/>
              <a:ext cx="152400" cy="152400"/>
            </a:xfrm>
            <a:prstGeom prst="rect">
              <a:avLst/>
            </a:prstGeom>
            <a:pattFill prst="smGrid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383548" y="6357820"/>
              <a:ext cx="152400" cy="152400"/>
            </a:xfrm>
            <a:prstGeom prst="rect">
              <a:avLst/>
            </a:prstGeom>
            <a:pattFill prst="lgCheck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839974" y="6358072"/>
              <a:ext cx="152400" cy="152400"/>
            </a:xfrm>
            <a:prstGeom prst="rect">
              <a:avLst/>
            </a:prstGeom>
            <a:pattFill prst="pct75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81D2-9119-4BC9-94BB-1CFEE2CA9D56}" type="slidenum">
              <a:rPr lang="th-TH" smtClean="0"/>
              <a:pPr/>
              <a:t>29</a:t>
            </a:fld>
            <a:endParaRPr lang="th-TH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1143000" y="152400"/>
            <a:ext cx="7790688" cy="1143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/>
            <a:r>
              <a:rPr lang="th-TH" sz="3200" b="1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3. การจัดหาและเข้าถึงพลังงานไฟฟ้า</a:t>
            </a:r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1" y="1536442"/>
            <a:ext cx="7772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th-TH" sz="2200" dirty="0" smtClean="0"/>
              <a:t>ไทยพึ่งพาการผลิตไฟฟ้าจากก๊าซฯเป็นส่วนใหญ่ การใช้พลังงานหมุนเวียนมีแนวโน้มการเติบโตเพิ่มมากขึ้นอย่างต่อเนื่องภายใต้การสนับสนุนจากภาครัฐ แต่ยังไม่เพียงพอต่ออัตราความต้องการที่เพิ่มสูงขึ้นอย่างต่อเนื่อง การรับซื้อไฟฟ้าจากเพื่อนบ้านมีแนวโน้มเพิ่มมากขึ้น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th-TH" sz="2200" dirty="0" smtClean="0"/>
              <a:t>กิจการไฟฟ้าใช้รูปแบบ </a:t>
            </a:r>
            <a:r>
              <a:rPr lang="en-US" sz="2200" dirty="0" smtClean="0"/>
              <a:t>Enhanced Single Buyer </a:t>
            </a:r>
            <a:r>
              <a:rPr lang="th-TH" sz="2200" dirty="0" smtClean="0"/>
              <a:t>โดยมี กฟผ. รับซื้อไฟฟ้าจาก </a:t>
            </a:r>
            <a:r>
              <a:rPr lang="en-US" sz="2200" dirty="0" smtClean="0"/>
              <a:t>IPP SPP </a:t>
            </a:r>
            <a:r>
              <a:rPr lang="th-TH" sz="2200" dirty="0" smtClean="0"/>
              <a:t>และ </a:t>
            </a:r>
            <a:r>
              <a:rPr lang="en-US" sz="2200" dirty="0" smtClean="0"/>
              <a:t>VSPP </a:t>
            </a:r>
            <a:r>
              <a:rPr lang="th-TH" sz="2200" dirty="0" smtClean="0"/>
              <a:t>และดูแลระบบส่ง มี กฟน. และ กฟผ. ดูแลระบบจำหน่าย 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th-TH" sz="2200" dirty="0" smtClean="0"/>
              <a:t>ปัญหาความขัดแย้งในการพัฒนาโครงการโรงไฟฟ้าในพื้นที่และผลกระทบด้านสิ่งแวดล้อมเป็นประเด็นที่มีความสำคัญ มีกองทุนพัฒนาโรงไฟฟ้าเป็นกลไกหลักในการพัฒนาพื้นที่รอบโรงไฟฟ้า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th-TH" sz="2200" dirty="0" smtClean="0"/>
              <a:t>ระบบสายส่งจะมีบทบาทสำคัญในการซื้อขายไฟฟ้าภายใต้บริบท </a:t>
            </a:r>
            <a:r>
              <a:rPr lang="en-US" sz="2200" dirty="0" smtClean="0"/>
              <a:t>AEC</a:t>
            </a:r>
            <a:endParaRPr lang="th-TH" sz="2200" dirty="0" smtClean="0"/>
          </a:p>
          <a:p>
            <a:endParaRPr lang="th-TH" sz="1600" b="1" dirty="0" smtClean="0"/>
          </a:p>
          <a:p>
            <a:pPr>
              <a:buFontTx/>
              <a:buChar char="-"/>
            </a:pPr>
            <a:endParaRPr lang="th-TH" sz="1600" b="1" dirty="0"/>
          </a:p>
        </p:txBody>
      </p:sp>
    </p:spTree>
    <p:extLst>
      <p:ext uri="{BB962C8B-B14F-4D97-AF65-F5344CB8AC3E}">
        <p14:creationId xmlns:p14="http://schemas.microsoft.com/office/powerpoint/2010/main" val="15364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19200" y="2514600"/>
            <a:ext cx="7086600" cy="12954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/>
            <a:r>
              <a:rPr lang="th-TH" sz="3600" b="1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1. ทบทวนและสรุปผลการดำเนินงานที่ผ่านมา</a:t>
            </a:r>
            <a:endParaRPr lang="th-TH" sz="3600" b="1" dirty="0">
              <a:solidFill>
                <a:schemeClr val="tx1"/>
              </a:solidFill>
              <a:effectLst/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81D2-9119-4BC9-94BB-1CFEE2CA9D56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81D2-9119-4BC9-94BB-1CFEE2CA9D56}" type="slidenum">
              <a:rPr lang="th-TH" smtClean="0"/>
              <a:pPr/>
              <a:t>30</a:t>
            </a:fld>
            <a:endParaRPr lang="th-TH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1143000" y="152400"/>
            <a:ext cx="7790688" cy="1066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/>
            <a:r>
              <a:rPr lang="th-TH" sz="3200" b="1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3. การจัดหาและเข้าถึงพลังงานไฟฟ้า</a:t>
            </a:r>
            <a:endParaRPr lang="th-TH" sz="3200" dirty="0">
              <a:solidFill>
                <a:schemeClr val="tx1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1526" t="2293" r="579" b="2948"/>
          <a:stretch>
            <a:fillRect/>
          </a:stretch>
        </p:blipFill>
        <p:spPr bwMode="auto">
          <a:xfrm>
            <a:off x="1143000" y="2133600"/>
            <a:ext cx="7590140" cy="421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503982" y="1447800"/>
            <a:ext cx="5497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 smtClean="0"/>
              <a:t>สัดส่วนการใช้เชื้อเพลิงในภาคการผลิตไฟฟ้า </a:t>
            </a:r>
            <a:r>
              <a:rPr lang="en-US" sz="2400" b="1" dirty="0" smtClean="0"/>
              <a:t>(</a:t>
            </a:r>
            <a:r>
              <a:rPr lang="th-TH" sz="2400" b="1" dirty="0" smtClean="0"/>
              <a:t>กรณีอ้างอิง</a:t>
            </a:r>
            <a:r>
              <a:rPr lang="en-US" sz="2400" b="1" dirty="0" smtClean="0"/>
              <a:t>)</a:t>
            </a:r>
            <a:endParaRPr lang="th-TH" sz="2400" b="1" dirty="0"/>
          </a:p>
        </p:txBody>
      </p:sp>
    </p:spTree>
    <p:extLst>
      <p:ext uri="{BB962C8B-B14F-4D97-AF65-F5344CB8AC3E}">
        <p14:creationId xmlns:p14="http://schemas.microsoft.com/office/powerpoint/2010/main" val="15364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81D2-9119-4BC9-94BB-1CFEE2CA9D56}" type="slidenum">
              <a:rPr lang="th-TH" sz="1400" smtClean="0">
                <a:latin typeface="Browallia New" pitchFamily="34" charset="-34"/>
                <a:cs typeface="Browallia New" pitchFamily="34" charset="-34"/>
              </a:rPr>
              <a:pPr/>
              <a:t>31</a:t>
            </a:fld>
            <a:endParaRPr lang="th-TH" sz="1400">
              <a:latin typeface="Browallia New" pitchFamily="34" charset="-34"/>
              <a:cs typeface="Browallia New" pitchFamily="34" charset="-34"/>
            </a:endParaRPr>
          </a:p>
        </p:txBody>
      </p:sp>
      <p:graphicFrame>
        <p:nvGraphicFramePr>
          <p:cNvPr id="38" name="Diagram 37"/>
          <p:cNvGraphicFramePr/>
          <p:nvPr/>
        </p:nvGraphicFramePr>
        <p:xfrm>
          <a:off x="533400" y="304800"/>
          <a:ext cx="8153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85800" y="457200"/>
            <a:ext cx="38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</a:t>
            </a:r>
            <a:endParaRPr lang="th-TH" sz="3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85800" y="5754469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</a:t>
            </a:r>
            <a:endParaRPr lang="th-TH" sz="3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924800" y="3810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O</a:t>
            </a:r>
            <a:endParaRPr lang="th-TH" sz="3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089188" y="5791200"/>
            <a:ext cx="369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</a:t>
            </a:r>
            <a:endParaRPr lang="th-TH" sz="36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876800" y="43066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T1: </a:t>
            </a:r>
            <a:r>
              <a:rPr lang="th-TH" sz="1800" dirty="0" smtClean="0"/>
              <a:t>ความเสี่ยงจากเหตุการณ์ไม่ปกติของประเทศเพื่อนบ้านที่ไทยนำเข้าไฟฟ้า หรือก๊าซธรรมชาติ</a:t>
            </a:r>
            <a:endParaRPr lang="th-TH" sz="1800" dirty="0"/>
          </a:p>
        </p:txBody>
      </p:sp>
      <p:sp>
        <p:nvSpPr>
          <p:cNvPr id="49" name="TextBox 48"/>
          <p:cNvSpPr txBox="1"/>
          <p:nvPr/>
        </p:nvSpPr>
        <p:spPr>
          <a:xfrm>
            <a:off x="4572000" y="80146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O1: </a:t>
            </a:r>
            <a:r>
              <a:rPr lang="th-TH" sz="1800" dirty="0" smtClean="0"/>
              <a:t>โอกาสจากการเติบโตของเทคโนโลยีใหม่ เช่น </a:t>
            </a:r>
            <a:r>
              <a:rPr lang="en-US" sz="1800" dirty="0" smtClean="0"/>
              <a:t>Smart grid </a:t>
            </a:r>
            <a:r>
              <a:rPr lang="th-TH" sz="1800" dirty="0" smtClean="0"/>
              <a:t>และความหลากหลายของเทคโนโลยีในอนาคต</a:t>
            </a:r>
            <a:endParaRPr lang="th-TH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" y="1066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S1: </a:t>
            </a:r>
            <a:r>
              <a:rPr lang="th-TH" sz="1800" dirty="0" smtClean="0"/>
              <a:t>ภาคธุรกิจมีศักยภาพในการแข่งขัน มีประสบการณ์ และความพร้อมในการลงทุน</a:t>
            </a:r>
            <a:endParaRPr lang="th-TH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609600" y="50408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W3: </a:t>
            </a:r>
            <a:r>
              <a:rPr lang="th-TH" sz="1800" dirty="0" smtClean="0"/>
              <a:t>ปัญหาความขัดแย้งในการก่อสร้างโรงไฟฟ้าในพื้นที่</a:t>
            </a:r>
            <a:endParaRPr lang="th-TH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0" y="1371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O2: </a:t>
            </a:r>
            <a:r>
              <a:rPr lang="th-TH" sz="1800" dirty="0" smtClean="0"/>
              <a:t>ศักยภาพการจัดหาพลังงานไฟฟ้าจากประเทศเพื่อนบ้านโดยเฉพาะในกลุ่ม </a:t>
            </a:r>
            <a:r>
              <a:rPr lang="en-US" sz="1800" dirty="0" smtClean="0"/>
              <a:t>GMS</a:t>
            </a:r>
            <a:endParaRPr lang="th-TH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609600" y="464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W2: </a:t>
            </a:r>
            <a:r>
              <a:rPr lang="th-TH" sz="1800" dirty="0" smtClean="0"/>
              <a:t>สัดส่วนการพึ่งพาก๊าซสำหรับการผลิตไฟฟ้าอย่างมาก</a:t>
            </a:r>
            <a:endParaRPr lang="th-TH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685800" y="17158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S2: </a:t>
            </a:r>
            <a:r>
              <a:rPr lang="th-TH" sz="1800" dirty="0" smtClean="0"/>
              <a:t>มีกองทุนพัฒนารอบโรงไฟฟ้าเป็นเครื่องมือในการบริหารจัดการในพื้นที่</a:t>
            </a:r>
            <a:endParaRPr lang="th-TH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609600" y="42788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W1: </a:t>
            </a:r>
            <a:r>
              <a:rPr lang="th-TH" sz="1800" dirty="0" smtClean="0"/>
              <a:t>ความต้องการไฟฟ้ามีแนวโน้มเติบโตอย่างมากในอนาคต</a:t>
            </a:r>
            <a:endParaRPr lang="th-TH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2362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S3: </a:t>
            </a:r>
            <a:r>
              <a:rPr lang="th-TH" sz="1800" dirty="0" smtClean="0"/>
              <a:t>ศักยภาพของพลังงานหมุนเวียนในการผลิตไฟฟ้าที่แตกต่างกันในแต่ละพื้นที่</a:t>
            </a:r>
            <a:endParaRPr lang="th-TH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4876800" y="1905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O3: </a:t>
            </a:r>
            <a:r>
              <a:rPr lang="th-TH" sz="1800" dirty="0" smtClean="0"/>
              <a:t>การส่งเสริมธรรมาภิบาลและการมีส่วนร่วมระดับชาติ</a:t>
            </a:r>
            <a:endParaRPr lang="th-TH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4419600" y="2209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O4: </a:t>
            </a:r>
            <a:r>
              <a:rPr lang="th-TH" sz="1800" dirty="0" smtClean="0"/>
              <a:t>การเติบโตของเศรษฐกิจในต่างจังหวัดและภูมิภาคอาเซียน</a:t>
            </a:r>
            <a:endParaRPr lang="th-TH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8628888" cy="715962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solidFill>
                  <a:schemeClr val="tx2"/>
                </a:solidFill>
                <a:effectLst/>
                <a:latin typeface="Browallia New" pitchFamily="34" charset="-34"/>
                <a:cs typeface="Browallia New" pitchFamily="34" charset="-34"/>
              </a:rPr>
              <a:t>3.การจัดหาและการเข้าถึงไฟฟ้า</a:t>
            </a:r>
            <a:endParaRPr lang="en-US" sz="3600" b="1" dirty="0">
              <a:solidFill>
                <a:schemeClr val="tx2"/>
              </a:solidFill>
              <a:effectLst/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8613648" y="6000750"/>
            <a:ext cx="457200" cy="476250"/>
          </a:xfrm>
        </p:spPr>
        <p:txBody>
          <a:bodyPr/>
          <a:lstStyle/>
          <a:p>
            <a:fld id="{6A8881D2-9119-4BC9-94BB-1CFEE2CA9D56}" type="slidenum">
              <a:rPr lang="th-TH" sz="1400" smtClean="0">
                <a:latin typeface="Browallia New" pitchFamily="34" charset="-34"/>
                <a:cs typeface="Browallia New" pitchFamily="34" charset="-34"/>
              </a:rPr>
              <a:pPr/>
              <a:t>32</a:t>
            </a:fld>
            <a:endParaRPr lang="th-TH" sz="1400">
              <a:latin typeface="Browallia New" pitchFamily="34" charset="-34"/>
              <a:cs typeface="Browallia New" pitchFamily="34" charset="-34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719984180"/>
              </p:ext>
            </p:extLst>
          </p:nvPr>
        </p:nvGraphicFramePr>
        <p:xfrm>
          <a:off x="0" y="990600"/>
          <a:ext cx="9144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Rectangle 29"/>
          <p:cNvSpPr/>
          <p:nvPr/>
        </p:nvSpPr>
        <p:spPr>
          <a:xfrm>
            <a:off x="1905000" y="2362200"/>
            <a:ext cx="152400" cy="152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Rectangle 30"/>
          <p:cNvSpPr/>
          <p:nvPr/>
        </p:nvSpPr>
        <p:spPr>
          <a:xfrm>
            <a:off x="1905000" y="2209800"/>
            <a:ext cx="1524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Rectangle 34"/>
          <p:cNvSpPr/>
          <p:nvPr/>
        </p:nvSpPr>
        <p:spPr>
          <a:xfrm>
            <a:off x="57912" y="2429256"/>
            <a:ext cx="152400" cy="15240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Rectangle 38"/>
          <p:cNvSpPr/>
          <p:nvPr/>
        </p:nvSpPr>
        <p:spPr>
          <a:xfrm>
            <a:off x="57912" y="2286000"/>
            <a:ext cx="152400" cy="152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Rectangle 44"/>
          <p:cNvSpPr/>
          <p:nvPr/>
        </p:nvSpPr>
        <p:spPr>
          <a:xfrm>
            <a:off x="3791712" y="2353056"/>
            <a:ext cx="152400" cy="15240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Rectangle 45"/>
          <p:cNvSpPr/>
          <p:nvPr/>
        </p:nvSpPr>
        <p:spPr>
          <a:xfrm>
            <a:off x="3791712" y="2209800"/>
            <a:ext cx="152400" cy="152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Rectangle 46"/>
          <p:cNvSpPr/>
          <p:nvPr/>
        </p:nvSpPr>
        <p:spPr>
          <a:xfrm>
            <a:off x="1905000" y="2514600"/>
            <a:ext cx="152400" cy="15240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Rectangle 48"/>
          <p:cNvSpPr/>
          <p:nvPr/>
        </p:nvSpPr>
        <p:spPr>
          <a:xfrm>
            <a:off x="5650992" y="2438400"/>
            <a:ext cx="152400" cy="152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Rectangle 49"/>
          <p:cNvSpPr/>
          <p:nvPr/>
        </p:nvSpPr>
        <p:spPr>
          <a:xfrm>
            <a:off x="5650992" y="2286000"/>
            <a:ext cx="1524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Rectangle 50"/>
          <p:cNvSpPr/>
          <p:nvPr/>
        </p:nvSpPr>
        <p:spPr>
          <a:xfrm>
            <a:off x="5650992" y="2590800"/>
            <a:ext cx="152400" cy="15240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3" name="Rectangle 52"/>
          <p:cNvSpPr/>
          <p:nvPr/>
        </p:nvSpPr>
        <p:spPr>
          <a:xfrm>
            <a:off x="7467600" y="2286000"/>
            <a:ext cx="152400" cy="152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4" name="Rectangle 53"/>
          <p:cNvSpPr/>
          <p:nvPr/>
        </p:nvSpPr>
        <p:spPr>
          <a:xfrm>
            <a:off x="7467600" y="3505200"/>
            <a:ext cx="152400" cy="15240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" name="Rectangle 55"/>
          <p:cNvSpPr/>
          <p:nvPr/>
        </p:nvSpPr>
        <p:spPr>
          <a:xfrm>
            <a:off x="7476744" y="3657600"/>
            <a:ext cx="152400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0" name="Rectangle 59"/>
          <p:cNvSpPr/>
          <p:nvPr/>
        </p:nvSpPr>
        <p:spPr>
          <a:xfrm>
            <a:off x="5657088" y="3505200"/>
            <a:ext cx="152400" cy="152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1" name="Rectangle 60"/>
          <p:cNvSpPr/>
          <p:nvPr/>
        </p:nvSpPr>
        <p:spPr>
          <a:xfrm>
            <a:off x="5647944" y="2743200"/>
            <a:ext cx="152400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Rectangle 32"/>
          <p:cNvSpPr/>
          <p:nvPr/>
        </p:nvSpPr>
        <p:spPr>
          <a:xfrm>
            <a:off x="3782568" y="3685032"/>
            <a:ext cx="152400" cy="152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Rectangle 33"/>
          <p:cNvSpPr/>
          <p:nvPr/>
        </p:nvSpPr>
        <p:spPr>
          <a:xfrm>
            <a:off x="3782568" y="3532632"/>
            <a:ext cx="1524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ectangle 35"/>
          <p:cNvSpPr/>
          <p:nvPr/>
        </p:nvSpPr>
        <p:spPr>
          <a:xfrm>
            <a:off x="7467600" y="2590800"/>
            <a:ext cx="152400" cy="15240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Rectangle 36"/>
          <p:cNvSpPr/>
          <p:nvPr/>
        </p:nvSpPr>
        <p:spPr>
          <a:xfrm>
            <a:off x="7467600" y="2743200"/>
            <a:ext cx="152400" cy="152400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Rectangle 37"/>
          <p:cNvSpPr/>
          <p:nvPr/>
        </p:nvSpPr>
        <p:spPr>
          <a:xfrm>
            <a:off x="7467600" y="2438400"/>
            <a:ext cx="152400" cy="152400"/>
          </a:xfrm>
          <a:prstGeom prst="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Rectangle 42"/>
          <p:cNvSpPr/>
          <p:nvPr/>
        </p:nvSpPr>
        <p:spPr>
          <a:xfrm>
            <a:off x="5657088" y="3810000"/>
            <a:ext cx="152400" cy="152400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Rectangle 43"/>
          <p:cNvSpPr/>
          <p:nvPr/>
        </p:nvSpPr>
        <p:spPr>
          <a:xfrm>
            <a:off x="5657088" y="3657600"/>
            <a:ext cx="152400" cy="15240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Rectangle 40"/>
          <p:cNvSpPr/>
          <p:nvPr/>
        </p:nvSpPr>
        <p:spPr>
          <a:xfrm>
            <a:off x="3781425" y="4371975"/>
            <a:ext cx="152400" cy="152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Rectangle 41"/>
          <p:cNvSpPr/>
          <p:nvPr/>
        </p:nvSpPr>
        <p:spPr>
          <a:xfrm>
            <a:off x="3781425" y="4524375"/>
            <a:ext cx="152400" cy="152400"/>
          </a:xfrm>
          <a:prstGeom prst="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Rectangle 47"/>
          <p:cNvSpPr/>
          <p:nvPr/>
        </p:nvSpPr>
        <p:spPr>
          <a:xfrm>
            <a:off x="3781425" y="4676775"/>
            <a:ext cx="152400" cy="15240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2" name="Rectangle 51"/>
          <p:cNvSpPr/>
          <p:nvPr/>
        </p:nvSpPr>
        <p:spPr>
          <a:xfrm>
            <a:off x="76200" y="3905250"/>
            <a:ext cx="152400" cy="15240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5" name="Rectangle 54"/>
          <p:cNvSpPr/>
          <p:nvPr/>
        </p:nvSpPr>
        <p:spPr>
          <a:xfrm>
            <a:off x="76200" y="3761994"/>
            <a:ext cx="152400" cy="152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7" name="TextBox 56"/>
          <p:cNvSpPr txBox="1"/>
          <p:nvPr/>
        </p:nvSpPr>
        <p:spPr>
          <a:xfrm>
            <a:off x="304801" y="7620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accent2"/>
                </a:solidFill>
              </a:rPr>
              <a:t>วิสัยทัศน์</a:t>
            </a:r>
            <a:r>
              <a:rPr lang="en-US" sz="2000" b="1" dirty="0" smtClean="0">
                <a:solidFill>
                  <a:schemeClr val="accent2"/>
                </a:solidFill>
              </a:rPr>
              <a:t>: </a:t>
            </a:r>
            <a:r>
              <a:rPr lang="th-TH" sz="2000" b="1" dirty="0" smtClean="0">
                <a:solidFill>
                  <a:schemeClr val="accent2"/>
                </a:solidFill>
              </a:rPr>
              <a:t>ทุกภาคส่วนร่วมขับเคลื่อนพลังงานคู่เศรษฐกิจคาร์บอนต่ำ สร้างรายได้ให้ประเทศและกระจายสู่สังคมอย่างทั่วถึง มีภูมิคุ้มกันต่อวิกฤติพลังงานโลก </a:t>
            </a:r>
            <a:endParaRPr lang="th-TH" sz="2000" b="1" dirty="0">
              <a:solidFill>
                <a:schemeClr val="accent2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0" y="6019800"/>
            <a:ext cx="9144000" cy="609600"/>
            <a:chOff x="0" y="6096000"/>
            <a:chExt cx="9144000" cy="609600"/>
          </a:xfrm>
        </p:grpSpPr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 l="2144" t="80400" r="2144" b="6800"/>
            <a:stretch>
              <a:fillRect/>
            </a:stretch>
          </p:blipFill>
          <p:spPr bwMode="auto">
            <a:xfrm>
              <a:off x="0" y="6096000"/>
              <a:ext cx="91440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9" name="Rectangle 58"/>
            <p:cNvSpPr/>
            <p:nvPr/>
          </p:nvSpPr>
          <p:spPr>
            <a:xfrm>
              <a:off x="1407544" y="6354794"/>
              <a:ext cx="152400" cy="152400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782568" y="6353011"/>
              <a:ext cx="152400" cy="152400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51252" y="6358072"/>
              <a:ext cx="152400" cy="152400"/>
            </a:xfrm>
            <a:prstGeom prst="rect">
              <a:avLst/>
            </a:prstGeom>
            <a:pattFill prst="smGrid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383548" y="6357820"/>
              <a:ext cx="152400" cy="152400"/>
            </a:xfrm>
            <a:prstGeom prst="rect">
              <a:avLst/>
            </a:prstGeom>
            <a:pattFill prst="lgCheck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839974" y="6358072"/>
              <a:ext cx="152400" cy="152400"/>
            </a:xfrm>
            <a:prstGeom prst="rect">
              <a:avLst/>
            </a:prstGeom>
            <a:pattFill prst="pct75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81D2-9119-4BC9-94BB-1CFEE2CA9D56}" type="slidenum">
              <a:rPr lang="th-TH" smtClean="0"/>
              <a:pPr/>
              <a:t>33</a:t>
            </a:fld>
            <a:endParaRPr lang="th-TH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1143000" y="152400"/>
            <a:ext cx="7790688" cy="990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/>
            <a:r>
              <a:rPr lang="th-TH" sz="3200" b="1" dirty="0" smtClean="0">
                <a:solidFill>
                  <a:schemeClr val="tx1"/>
                </a:solidFill>
                <a:effectLst/>
                <a:latin typeface="Browallia New" pitchFamily="34" charset="-34"/>
                <a:cs typeface="Browallia New" pitchFamily="34" charset="-34"/>
              </a:rPr>
              <a:t>4. พลังงานหมุนเวียน</a:t>
            </a:r>
            <a:endParaRPr lang="th-TH" sz="3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1" y="1467683"/>
            <a:ext cx="77724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th-TH" sz="2000" dirty="0" smtClean="0"/>
              <a:t>ประเทศไทยมีศักยภาพด้านพลังงานแสงอาทิตย์และพลังงานชีวภาพสูง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th-TH" sz="2000" dirty="0" smtClean="0"/>
              <a:t>ปัจจุบันมีการใช้พลังงานหมุนเวียนส่วนใหญ่ในภาคคมนาคมขนส่ง </a:t>
            </a:r>
            <a:r>
              <a:rPr lang="en-US" sz="2000" dirty="0" smtClean="0"/>
              <a:t>(</a:t>
            </a:r>
            <a:r>
              <a:rPr lang="th-TH" sz="2000" dirty="0" smtClean="0"/>
              <a:t>เอทานอลและไบโอดีเซล</a:t>
            </a:r>
            <a:r>
              <a:rPr lang="en-US" sz="2000" dirty="0" smtClean="0"/>
              <a:t>) </a:t>
            </a:r>
            <a:r>
              <a:rPr lang="th-TH" sz="2000" dirty="0" smtClean="0"/>
              <a:t>และภาคการผลิตไฟฟ้า </a:t>
            </a:r>
            <a:r>
              <a:rPr lang="en-US" sz="2000" dirty="0" smtClean="0"/>
              <a:t>(</a:t>
            </a:r>
            <a:r>
              <a:rPr lang="th-TH" sz="2000" dirty="0" smtClean="0"/>
              <a:t>ชีวมวล ก๊าซชีวภาพ แสงอาทิตย์ ขยะ ลม น้ำขนาดเล็ก</a:t>
            </a:r>
            <a:r>
              <a:rPr lang="en-US" sz="2000" dirty="0" smtClean="0"/>
              <a:t>) </a:t>
            </a:r>
            <a:r>
              <a:rPr lang="th-TH" sz="2000" dirty="0" smtClean="0"/>
              <a:t>ภายใต้การสนับสนุนจากภาครัฐ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th-TH" sz="2000" dirty="0" smtClean="0"/>
              <a:t>ตลาดพลังงานหมุนเวียนมีแนวโน้มการเติบโตสูงอย่างมีนัยสำคัญในอนาคต แต่ยังไม่สามารถทดแทนความต้องการพลังงานที่เพิ่มขึ้นได้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th-TH" sz="2000" dirty="0" smtClean="0"/>
              <a:t>แผนพลังงานทดแทนได้เริ่มพิจารณาเทคโนโลยีใหม่ๆที่มีศักยภาพแต่ยังไม่มีการพัฒนาในเชิงพาณิชย์หลายประเภท เช่น เชื้อเพลิงชีวภาพรุ่นที่ </a:t>
            </a:r>
            <a:r>
              <a:rPr lang="en-US" sz="2000" dirty="0" smtClean="0"/>
              <a:t>2 </a:t>
            </a:r>
            <a:r>
              <a:rPr lang="th-TH" sz="2000" dirty="0" smtClean="0"/>
              <a:t>เชี้อเพลิงจากสาหร่าย ก๊าซชีวภาพจากพืชพลังงาน เซลล์แสงอาทิตย์บนหลังคา เป็นต้น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</a:pPr>
            <a:endParaRPr lang="th-TH" sz="2000" dirty="0" smtClean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endParaRPr lang="th-TH" sz="2000" dirty="0" smtClean="0"/>
          </a:p>
          <a:p>
            <a:pPr>
              <a:buFontTx/>
              <a:buChar char="-"/>
            </a:pPr>
            <a:endParaRPr lang="th-TH" sz="2000" b="1" dirty="0"/>
          </a:p>
        </p:txBody>
      </p:sp>
    </p:spTree>
    <p:extLst>
      <p:ext uri="{BB962C8B-B14F-4D97-AF65-F5344CB8AC3E}">
        <p14:creationId xmlns:p14="http://schemas.microsoft.com/office/powerpoint/2010/main" val="15364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81D2-9119-4BC9-94BB-1CFEE2CA9D56}" type="slidenum">
              <a:rPr lang="th-TH" sz="1400" smtClean="0">
                <a:latin typeface="Browallia New" pitchFamily="34" charset="-34"/>
                <a:cs typeface="Browallia New" pitchFamily="34" charset="-34"/>
              </a:rPr>
              <a:pPr/>
              <a:t>34</a:t>
            </a:fld>
            <a:endParaRPr lang="th-TH" sz="1400">
              <a:latin typeface="Browallia New" pitchFamily="34" charset="-34"/>
              <a:cs typeface="Browallia New" pitchFamily="34" charset="-34"/>
            </a:endParaRPr>
          </a:p>
        </p:txBody>
      </p:sp>
      <p:graphicFrame>
        <p:nvGraphicFramePr>
          <p:cNvPr id="38" name="Diagram 37"/>
          <p:cNvGraphicFramePr/>
          <p:nvPr/>
        </p:nvGraphicFramePr>
        <p:xfrm>
          <a:off x="533400" y="304800"/>
          <a:ext cx="8153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85800" y="457200"/>
            <a:ext cx="38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</a:t>
            </a:r>
            <a:endParaRPr lang="th-TH" sz="3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85800" y="5754469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</a:t>
            </a:r>
            <a:endParaRPr lang="th-TH" sz="3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924800" y="3810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O</a:t>
            </a:r>
            <a:endParaRPr lang="th-TH" sz="3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089188" y="5791200"/>
            <a:ext cx="369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</a:t>
            </a:r>
            <a:endParaRPr lang="th-TH" sz="36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495800" y="48884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T2: </a:t>
            </a:r>
            <a:r>
              <a:rPr lang="th-TH" sz="1800" dirty="0" smtClean="0"/>
              <a:t>สถานการณ์ราคาน้ำมันดิบและราคาคาร์บอนในตลาดโลก</a:t>
            </a:r>
            <a:endParaRPr lang="th-TH" sz="1800" dirty="0"/>
          </a:p>
        </p:txBody>
      </p:sp>
      <p:sp>
        <p:nvSpPr>
          <p:cNvPr id="49" name="TextBox 48"/>
          <p:cNvSpPr txBox="1"/>
          <p:nvPr/>
        </p:nvSpPr>
        <p:spPr>
          <a:xfrm>
            <a:off x="4724400" y="8382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O1: </a:t>
            </a:r>
            <a:r>
              <a:rPr lang="th-TH" sz="1800" dirty="0" smtClean="0"/>
              <a:t>โอกาสจากแนวโน้มการเติบโตของพลังงานทดแทนและอุตสาหกรรมที่เกี่ยวข้องทั่วโลกและต้นทุนที่ลดลงของเทคโนโลยีใหม่ เช่น พลังงานแสงอาทิตย์ </a:t>
            </a:r>
            <a:endParaRPr lang="th-TH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4876800" y="1676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O2: </a:t>
            </a:r>
            <a:r>
              <a:rPr lang="th-TH" sz="1800" dirty="0" smtClean="0"/>
              <a:t>การพัฒนากลไกสะอาดและข้อตกลงระหว่างประเทศด้านการเปลี่ยนแปลงสภาพภูมิอากาศ</a:t>
            </a:r>
            <a:endParaRPr lang="th-TH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685800" y="4114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W1: </a:t>
            </a:r>
            <a:r>
              <a:rPr lang="th-TH" sz="1800" dirty="0" smtClean="0"/>
              <a:t>ข้อจำกัดและผลกระทบที่มีต่อระบบไฟฟ้า</a:t>
            </a:r>
            <a:endParaRPr lang="th-TH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685800" y="1600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S2: </a:t>
            </a:r>
            <a:r>
              <a:rPr lang="th-TH" sz="1800" dirty="0" smtClean="0"/>
              <a:t>มีการกำหนดมาตรฐานและราคาอ้างอิงที่ชัดเจนโดยเฉพาะเชื้อเพลิงชีวภาพ </a:t>
            </a:r>
            <a:endParaRPr lang="th-TH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685800" y="514486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W3: </a:t>
            </a:r>
            <a:r>
              <a:rPr lang="th-TH" sz="1800" dirty="0" smtClean="0"/>
              <a:t>พึ่งพาการนำเข้าเทคโนโลยีและมีองค์ประกอบที่ต้องนำเข้าสูง</a:t>
            </a:r>
            <a:endParaRPr lang="th-TH" sz="1800" dirty="0"/>
          </a:p>
        </p:txBody>
      </p:sp>
      <p:sp>
        <p:nvSpPr>
          <p:cNvPr id="30" name="TextBox 29"/>
          <p:cNvSpPr txBox="1"/>
          <p:nvPr/>
        </p:nvSpPr>
        <p:spPr>
          <a:xfrm>
            <a:off x="685800" y="990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S1: </a:t>
            </a:r>
            <a:r>
              <a:rPr lang="th-TH" sz="1800" dirty="0" smtClean="0"/>
              <a:t>มีการกำหนดเป้าหมายที่ชัดเจนและมีกลไกสร้างแรงจูงใจในการใช้พลังงานหมุนเวียน</a:t>
            </a:r>
            <a:endParaRPr lang="th-TH" sz="1800" dirty="0"/>
          </a:p>
        </p:txBody>
      </p:sp>
      <p:sp>
        <p:nvSpPr>
          <p:cNvPr id="31" name="TextBox 30"/>
          <p:cNvSpPr txBox="1"/>
          <p:nvPr/>
        </p:nvSpPr>
        <p:spPr>
          <a:xfrm>
            <a:off x="4953000" y="4267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T1: </a:t>
            </a:r>
            <a:r>
              <a:rPr lang="th-TH" sz="1800" dirty="0" smtClean="0"/>
              <a:t>ความต้องการน้ำ และการใช้ประโยชน์ของพื้นที่จากกิจกรรมทางเศรษฐกิจอื่น</a:t>
            </a:r>
            <a:endParaRPr lang="th-TH" sz="1800" dirty="0"/>
          </a:p>
        </p:txBody>
      </p:sp>
      <p:sp>
        <p:nvSpPr>
          <p:cNvPr id="33" name="TextBox 32"/>
          <p:cNvSpPr txBox="1"/>
          <p:nvPr/>
        </p:nvSpPr>
        <p:spPr>
          <a:xfrm>
            <a:off x="685800" y="2209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S3: </a:t>
            </a:r>
            <a:r>
              <a:rPr lang="th-TH" sz="1800" dirty="0" smtClean="0"/>
              <a:t>มีศักยภาพพลังงานหมุนเวียนสูงโดยเฉพาะด้านเกษตร ขยะเทศบาลและชุมชน</a:t>
            </a:r>
            <a:endParaRPr lang="th-TH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4648200" y="52210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T3: </a:t>
            </a:r>
            <a:r>
              <a:rPr lang="th-TH" sz="1800" dirty="0" smtClean="0"/>
              <a:t>ในภาพรวมยังมีต้นทุนต่อหน่วยพลังงานสูงกว่าเชื้อเพลิงฟอสซิล</a:t>
            </a:r>
            <a:endParaRPr lang="th-TH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44590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W2: </a:t>
            </a:r>
            <a:r>
              <a:rPr lang="th-TH" sz="1800" dirty="0" smtClean="0"/>
              <a:t>ข้อจำกัดด้านโลจิสติกส์หว่างแหล่งวัตถุดิบ การผลิต และตลาดผู้ใช้</a:t>
            </a:r>
            <a:endParaRPr lang="th-TH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4267200" y="2286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O3: </a:t>
            </a:r>
            <a:r>
              <a:rPr lang="th-TH" sz="1800" dirty="0" smtClean="0"/>
              <a:t>การเติบโตของเศรษฐกิจในต่างจังหวัด</a:t>
            </a:r>
            <a:endParaRPr lang="th-TH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98438"/>
            <a:ext cx="8628888" cy="715962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solidFill>
                  <a:schemeClr val="tx2"/>
                </a:solidFill>
                <a:effectLst/>
                <a:latin typeface="Browallia New" pitchFamily="34" charset="-34"/>
                <a:cs typeface="Browallia New" pitchFamily="34" charset="-34"/>
              </a:rPr>
              <a:t>4.พลังงานหมุนเวียน</a:t>
            </a:r>
            <a:endParaRPr lang="en-US" sz="3600" b="1" dirty="0">
              <a:solidFill>
                <a:schemeClr val="tx2"/>
              </a:solidFill>
              <a:effectLst/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>
          <a:xfrm>
            <a:off x="8613648" y="6000750"/>
            <a:ext cx="457200" cy="476250"/>
          </a:xfrm>
        </p:spPr>
        <p:txBody>
          <a:bodyPr/>
          <a:lstStyle/>
          <a:p>
            <a:fld id="{6A8881D2-9119-4BC9-94BB-1CFEE2CA9D56}" type="slidenum">
              <a:rPr lang="th-TH" sz="1400" smtClean="0">
                <a:latin typeface="Browallia New" pitchFamily="34" charset="-34"/>
                <a:cs typeface="Browallia New" pitchFamily="34" charset="-34"/>
              </a:rPr>
              <a:pPr/>
              <a:t>35</a:t>
            </a:fld>
            <a:endParaRPr lang="th-TH" sz="1400">
              <a:latin typeface="Browallia New" pitchFamily="34" charset="-34"/>
              <a:cs typeface="Browallia New" pitchFamily="34" charset="-34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011914629"/>
              </p:ext>
            </p:extLst>
          </p:nvPr>
        </p:nvGraphicFramePr>
        <p:xfrm>
          <a:off x="0" y="990600"/>
          <a:ext cx="9144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Rectangle 29"/>
          <p:cNvSpPr/>
          <p:nvPr/>
        </p:nvSpPr>
        <p:spPr>
          <a:xfrm>
            <a:off x="1905000" y="2667000"/>
            <a:ext cx="152400" cy="152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Rectangle 30"/>
          <p:cNvSpPr/>
          <p:nvPr/>
        </p:nvSpPr>
        <p:spPr>
          <a:xfrm>
            <a:off x="1905000" y="2514600"/>
            <a:ext cx="152400" cy="152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Rectangle 34"/>
          <p:cNvSpPr/>
          <p:nvPr/>
        </p:nvSpPr>
        <p:spPr>
          <a:xfrm>
            <a:off x="57912" y="2712720"/>
            <a:ext cx="152400" cy="15240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Rectangle 38"/>
          <p:cNvSpPr/>
          <p:nvPr/>
        </p:nvSpPr>
        <p:spPr>
          <a:xfrm>
            <a:off x="57912" y="2569464"/>
            <a:ext cx="152400" cy="152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Rectangle 44"/>
          <p:cNvSpPr/>
          <p:nvPr/>
        </p:nvSpPr>
        <p:spPr>
          <a:xfrm>
            <a:off x="7467600" y="3581400"/>
            <a:ext cx="152400" cy="152400"/>
          </a:xfrm>
          <a:prstGeom prst="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Rectangle 45"/>
          <p:cNvSpPr/>
          <p:nvPr/>
        </p:nvSpPr>
        <p:spPr>
          <a:xfrm>
            <a:off x="7467600" y="3438144"/>
            <a:ext cx="152400" cy="152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Rectangle 46"/>
          <p:cNvSpPr/>
          <p:nvPr/>
        </p:nvSpPr>
        <p:spPr>
          <a:xfrm>
            <a:off x="1905000" y="2819400"/>
            <a:ext cx="152400" cy="15240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Rectangle 48"/>
          <p:cNvSpPr/>
          <p:nvPr/>
        </p:nvSpPr>
        <p:spPr>
          <a:xfrm>
            <a:off x="5650992" y="2590800"/>
            <a:ext cx="152400" cy="152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Rectangle 50"/>
          <p:cNvSpPr/>
          <p:nvPr/>
        </p:nvSpPr>
        <p:spPr>
          <a:xfrm>
            <a:off x="5650992" y="2743200"/>
            <a:ext cx="152400" cy="15240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ectangle 35"/>
          <p:cNvSpPr/>
          <p:nvPr/>
        </p:nvSpPr>
        <p:spPr>
          <a:xfrm>
            <a:off x="7467600" y="3733800"/>
            <a:ext cx="152400" cy="15240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Rectangle 36"/>
          <p:cNvSpPr/>
          <p:nvPr/>
        </p:nvSpPr>
        <p:spPr>
          <a:xfrm>
            <a:off x="7467600" y="3886200"/>
            <a:ext cx="152400" cy="152400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Rectangle 40"/>
          <p:cNvSpPr/>
          <p:nvPr/>
        </p:nvSpPr>
        <p:spPr>
          <a:xfrm>
            <a:off x="57912" y="2859024"/>
            <a:ext cx="152400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Rectangle 41"/>
          <p:cNvSpPr/>
          <p:nvPr/>
        </p:nvSpPr>
        <p:spPr>
          <a:xfrm>
            <a:off x="7476744" y="2734056"/>
            <a:ext cx="152400" cy="15240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Rectangle 47"/>
          <p:cNvSpPr/>
          <p:nvPr/>
        </p:nvSpPr>
        <p:spPr>
          <a:xfrm>
            <a:off x="7476744" y="2590800"/>
            <a:ext cx="152400" cy="152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2" name="Rectangle 51"/>
          <p:cNvSpPr/>
          <p:nvPr/>
        </p:nvSpPr>
        <p:spPr>
          <a:xfrm>
            <a:off x="7476744" y="2886456"/>
            <a:ext cx="152400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5" name="Rectangle 54"/>
          <p:cNvSpPr/>
          <p:nvPr/>
        </p:nvSpPr>
        <p:spPr>
          <a:xfrm>
            <a:off x="7467600" y="4029456"/>
            <a:ext cx="152400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7" name="Rectangle 56"/>
          <p:cNvSpPr/>
          <p:nvPr/>
        </p:nvSpPr>
        <p:spPr>
          <a:xfrm>
            <a:off x="5647944" y="2895600"/>
            <a:ext cx="152400" cy="152400"/>
          </a:xfrm>
          <a:prstGeom prst="rect">
            <a:avLst/>
          </a:prstGeom>
          <a:pattFill prst="lgCheck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8" name="Rectangle 57"/>
          <p:cNvSpPr/>
          <p:nvPr/>
        </p:nvSpPr>
        <p:spPr>
          <a:xfrm>
            <a:off x="1905000" y="3562350"/>
            <a:ext cx="152400" cy="152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9" name="Rectangle 58"/>
          <p:cNvSpPr/>
          <p:nvPr/>
        </p:nvSpPr>
        <p:spPr>
          <a:xfrm>
            <a:off x="1905000" y="2971800"/>
            <a:ext cx="152400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2" name="Rectangle 61"/>
          <p:cNvSpPr/>
          <p:nvPr/>
        </p:nvSpPr>
        <p:spPr>
          <a:xfrm>
            <a:off x="1905000" y="3867150"/>
            <a:ext cx="152400" cy="152400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3" name="Rectangle 62"/>
          <p:cNvSpPr/>
          <p:nvPr/>
        </p:nvSpPr>
        <p:spPr>
          <a:xfrm>
            <a:off x="1905000" y="3714750"/>
            <a:ext cx="152400" cy="15240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4" name="Rectangle 63"/>
          <p:cNvSpPr/>
          <p:nvPr/>
        </p:nvSpPr>
        <p:spPr>
          <a:xfrm>
            <a:off x="3782568" y="2706624"/>
            <a:ext cx="152400" cy="152400"/>
          </a:xfrm>
          <a:prstGeom prst="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5" name="Rectangle 64"/>
          <p:cNvSpPr/>
          <p:nvPr/>
        </p:nvSpPr>
        <p:spPr>
          <a:xfrm>
            <a:off x="3782568" y="2563368"/>
            <a:ext cx="152400" cy="152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6" name="Rectangle 65"/>
          <p:cNvSpPr/>
          <p:nvPr/>
        </p:nvSpPr>
        <p:spPr>
          <a:xfrm>
            <a:off x="3782568" y="2859024"/>
            <a:ext cx="152400" cy="15240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8" name="Rectangle 67"/>
          <p:cNvSpPr/>
          <p:nvPr/>
        </p:nvSpPr>
        <p:spPr>
          <a:xfrm>
            <a:off x="3782568" y="3352800"/>
            <a:ext cx="152400" cy="152400"/>
          </a:xfrm>
          <a:prstGeom prst="rect">
            <a:avLst/>
          </a:prstGeom>
          <a:pattFill prst="ltVert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9" name="Rectangle 68"/>
          <p:cNvSpPr/>
          <p:nvPr/>
        </p:nvSpPr>
        <p:spPr>
          <a:xfrm>
            <a:off x="3782568" y="3508248"/>
            <a:ext cx="152400" cy="152400"/>
          </a:xfrm>
          <a:prstGeom prst="rect">
            <a:avLst/>
          </a:prstGeom>
          <a:pattFill prst="smGrid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TextBox 33"/>
          <p:cNvSpPr txBox="1"/>
          <p:nvPr/>
        </p:nvSpPr>
        <p:spPr>
          <a:xfrm>
            <a:off x="304801" y="9144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chemeClr val="accent2"/>
                </a:solidFill>
              </a:rPr>
              <a:t>วิสัยทัศน์</a:t>
            </a:r>
            <a:r>
              <a:rPr lang="en-US" sz="2000" b="1" dirty="0" smtClean="0">
                <a:solidFill>
                  <a:schemeClr val="accent2"/>
                </a:solidFill>
              </a:rPr>
              <a:t>: </a:t>
            </a:r>
            <a:r>
              <a:rPr lang="th-TH" sz="2000" b="1" dirty="0" smtClean="0">
                <a:solidFill>
                  <a:schemeClr val="accent2"/>
                </a:solidFill>
              </a:rPr>
              <a:t>ทุกภาคส่วนร่วมขับเคลื่อนพลังงานคู่เศรษฐกิจคาร์บอนต่ำ สร้างรายได้ให้ประเทศและกระจายสู่สังคมอย่างทั่วถึง มีภูมิคุ้มกันต่อวิกฤติพลังงานโลก </a:t>
            </a:r>
            <a:endParaRPr lang="th-TH" sz="2000" b="1" dirty="0">
              <a:solidFill>
                <a:schemeClr val="accent2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0" y="5791200"/>
            <a:ext cx="9144000" cy="609600"/>
            <a:chOff x="0" y="6096000"/>
            <a:chExt cx="9144000" cy="609600"/>
          </a:xfrm>
        </p:grpSpPr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 l="2144" t="80400" r="2144" b="6800"/>
            <a:stretch>
              <a:fillRect/>
            </a:stretch>
          </p:blipFill>
          <p:spPr bwMode="auto">
            <a:xfrm>
              <a:off x="0" y="6096000"/>
              <a:ext cx="91440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3" name="Rectangle 42"/>
            <p:cNvSpPr/>
            <p:nvPr/>
          </p:nvSpPr>
          <p:spPr>
            <a:xfrm>
              <a:off x="1407544" y="6354794"/>
              <a:ext cx="152400" cy="152400"/>
            </a:xfrm>
            <a:prstGeom prst="rect">
              <a:avLst/>
            </a:prstGeom>
            <a:pattFill prst="ltVert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782568" y="6353011"/>
              <a:ext cx="152400" cy="152400"/>
            </a:xfrm>
            <a:prstGeom prst="rect">
              <a:avLst/>
            </a:prstGeom>
            <a:pattFill prst="pct20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51252" y="6358072"/>
              <a:ext cx="152400" cy="152400"/>
            </a:xfrm>
            <a:prstGeom prst="rect">
              <a:avLst/>
            </a:prstGeom>
            <a:pattFill prst="smGrid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383548" y="6357820"/>
              <a:ext cx="152400" cy="152400"/>
            </a:xfrm>
            <a:prstGeom prst="rect">
              <a:avLst/>
            </a:prstGeom>
            <a:pattFill prst="lgCheck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839974" y="6358072"/>
              <a:ext cx="152400" cy="152400"/>
            </a:xfrm>
            <a:prstGeom prst="rect">
              <a:avLst/>
            </a:prstGeom>
            <a:pattFill prst="pct75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81D2-9119-4BC9-94BB-1CFEE2CA9D56}" type="slidenum">
              <a:rPr lang="th-TH" sz="1400" smtClean="0">
                <a:latin typeface="Browallia New" pitchFamily="34" charset="-34"/>
                <a:cs typeface="Browallia New" pitchFamily="34" charset="-34"/>
              </a:rPr>
              <a:pPr/>
              <a:t>36</a:t>
            </a:fld>
            <a:endParaRPr lang="th-TH" sz="1400">
              <a:latin typeface="Browallia New" pitchFamily="34" charset="-34"/>
              <a:cs typeface="Browallia New" pitchFamily="34" charset="-34"/>
            </a:endParaRPr>
          </a:p>
        </p:txBody>
      </p:sp>
      <p:graphicFrame>
        <p:nvGraphicFramePr>
          <p:cNvPr id="38" name="Diagram 37"/>
          <p:cNvGraphicFramePr/>
          <p:nvPr/>
        </p:nvGraphicFramePr>
        <p:xfrm>
          <a:off x="533400" y="304800"/>
          <a:ext cx="8153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85800" y="457200"/>
            <a:ext cx="38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</a:t>
            </a:r>
            <a:endParaRPr lang="th-TH" sz="3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85800" y="5754469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</a:t>
            </a:r>
            <a:endParaRPr lang="th-TH" sz="3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924800" y="3810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O</a:t>
            </a:r>
            <a:endParaRPr lang="th-TH" sz="3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089188" y="5791200"/>
            <a:ext cx="369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</a:t>
            </a:r>
            <a:endParaRPr lang="th-TH" sz="36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724400" y="105787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O1: </a:t>
            </a:r>
            <a:r>
              <a:rPr lang="th-TH" sz="1800" dirty="0" smtClean="0"/>
              <a:t>โอกาสจากการพัฒนาเทคโนโลยีถ่านหินสะอาด และ </a:t>
            </a:r>
            <a:r>
              <a:rPr lang="en-US" sz="1800" dirty="0" smtClean="0"/>
              <a:t>Carbon Capture and Storage (CCS)</a:t>
            </a:r>
            <a:endParaRPr lang="th-TH" sz="1800" dirty="0"/>
          </a:p>
        </p:txBody>
      </p:sp>
      <p:sp>
        <p:nvSpPr>
          <p:cNvPr id="26" name="TextBox 25"/>
          <p:cNvSpPr txBox="1"/>
          <p:nvPr/>
        </p:nvSpPr>
        <p:spPr>
          <a:xfrm>
            <a:off x="685800" y="17158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S2: </a:t>
            </a:r>
            <a:r>
              <a:rPr lang="th-TH" sz="1800" dirty="0" smtClean="0"/>
              <a:t>ภาคธุรกิจไทยมีศักยภาพในการแข่งขัน มีประสบการณ์ และมีความพร้อมในการลงทุน</a:t>
            </a:r>
            <a:endParaRPr lang="th-TH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685800" y="5257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W3: </a:t>
            </a:r>
            <a:r>
              <a:rPr lang="th-TH" sz="1800" dirty="0" smtClean="0"/>
              <a:t>พึ่งพาการนำเข้าเชื้อเพลิงและเทคโนโลยีจากต่างประเทศ</a:t>
            </a:r>
            <a:endParaRPr lang="th-TH" sz="1800" dirty="0"/>
          </a:p>
        </p:txBody>
      </p:sp>
      <p:sp>
        <p:nvSpPr>
          <p:cNvPr id="30" name="TextBox 29"/>
          <p:cNvSpPr txBox="1"/>
          <p:nvPr/>
        </p:nvSpPr>
        <p:spPr>
          <a:xfrm>
            <a:off x="685800" y="40780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W1: </a:t>
            </a:r>
            <a:r>
              <a:rPr lang="th-TH" sz="1800" dirty="0" smtClean="0"/>
              <a:t>นโยบายถ่านหินผันแปรตามสถานการณ์ที่เปลี่ยนแปลงตามช่วงเวลา</a:t>
            </a:r>
            <a:endParaRPr lang="th-TH" sz="1800" dirty="0"/>
          </a:p>
        </p:txBody>
      </p:sp>
      <p:sp>
        <p:nvSpPr>
          <p:cNvPr id="31" name="TextBox 30"/>
          <p:cNvSpPr txBox="1"/>
          <p:nvPr/>
        </p:nvSpPr>
        <p:spPr>
          <a:xfrm>
            <a:off x="4953000" y="4267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T1: </a:t>
            </a:r>
            <a:r>
              <a:rPr lang="th-TH" sz="1800" dirty="0" smtClean="0"/>
              <a:t>การเติบโตของตลาดเชื้อเพลิงคู่แข่งโดยเฉพาะก๊าซธรรมชาติ่</a:t>
            </a:r>
            <a:endParaRPr lang="th-TH" sz="1800" dirty="0"/>
          </a:p>
        </p:txBody>
      </p:sp>
      <p:sp>
        <p:nvSpPr>
          <p:cNvPr id="33" name="TextBox 32"/>
          <p:cNvSpPr txBox="1"/>
          <p:nvPr/>
        </p:nvSpPr>
        <p:spPr>
          <a:xfrm>
            <a:off x="685800" y="1066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S1: </a:t>
            </a:r>
            <a:r>
              <a:rPr lang="th-TH" sz="1800" dirty="0" smtClean="0"/>
              <a:t>เทคโนโลยีสามารถสร้างความมั่นคงเชื่อถือได้ และมีต้นทุนต่อหน่วยต่ำ</a:t>
            </a:r>
            <a:endParaRPr lang="th-TH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4657725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W2: </a:t>
            </a:r>
            <a:r>
              <a:rPr lang="th-TH" sz="1800" dirty="0" smtClean="0"/>
              <a:t>โดยเฉลี่ยส่งผลกระทบด้านสิ่งแวดล้อมมากเมื่อเปรียบเทียบกับทางเลือกอื่นๆ</a:t>
            </a:r>
            <a:endParaRPr lang="th-TH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4876800" y="48400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T2: </a:t>
            </a:r>
            <a:r>
              <a:rPr lang="th-TH" sz="1800" dirty="0" smtClean="0"/>
              <a:t>ข้อตกลงด้านการเปลี่ยนแปลงสภาพภูมิอากาศและแนวโน้มราคาคาร์บอน</a:t>
            </a:r>
            <a:endParaRPr lang="th-TH" sz="1800" dirty="0"/>
          </a:p>
        </p:txBody>
      </p:sp>
      <p:sp>
        <p:nvSpPr>
          <p:cNvPr id="28" name="TextBox 27"/>
          <p:cNvSpPr txBox="1"/>
          <p:nvPr/>
        </p:nvSpPr>
        <p:spPr>
          <a:xfrm>
            <a:off x="4724400" y="16764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O2: </a:t>
            </a:r>
            <a:r>
              <a:rPr lang="th-TH" sz="1800" dirty="0" smtClean="0"/>
              <a:t>การฟื้นตัวของเศรษฐกิจโลกและการเป็นตลาดเชื้อเพลิงหลักของโลกในปัจจุบัน</a:t>
            </a:r>
            <a:endParaRPr lang="th-TH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447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81D2-9119-4BC9-94BB-1CFEE2CA9D56}" type="slidenum">
              <a:rPr lang="th-TH" sz="1400" smtClean="0">
                <a:latin typeface="Browallia New" pitchFamily="34" charset="-34"/>
                <a:cs typeface="Browallia New" pitchFamily="34" charset="-34"/>
              </a:rPr>
              <a:pPr/>
              <a:t>37</a:t>
            </a:fld>
            <a:endParaRPr lang="th-TH" sz="1400">
              <a:latin typeface="Browallia New" pitchFamily="34" charset="-34"/>
              <a:cs typeface="Browallia New" pitchFamily="34" charset="-34"/>
            </a:endParaRPr>
          </a:p>
        </p:txBody>
      </p:sp>
      <p:graphicFrame>
        <p:nvGraphicFramePr>
          <p:cNvPr id="38" name="Diagram 37"/>
          <p:cNvGraphicFramePr/>
          <p:nvPr/>
        </p:nvGraphicFramePr>
        <p:xfrm>
          <a:off x="533400" y="304800"/>
          <a:ext cx="8153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685800" y="457200"/>
            <a:ext cx="385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S</a:t>
            </a:r>
            <a:endParaRPr lang="th-TH" sz="3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85800" y="5754469"/>
            <a:ext cx="468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</a:t>
            </a:r>
            <a:endParaRPr lang="th-TH" sz="3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7924800" y="3810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O</a:t>
            </a:r>
            <a:endParaRPr lang="th-TH" sz="3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8089188" y="5791200"/>
            <a:ext cx="369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</a:t>
            </a:r>
            <a:endParaRPr lang="th-TH" sz="36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800600" y="1066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O1: </a:t>
            </a:r>
            <a:r>
              <a:rPr lang="th-TH" sz="1800" dirty="0" smtClean="0"/>
              <a:t>โอกาสจากการพัฒนาเทคโนโลยีใหม่ที่มีประสิทธิภาพและความเชื่อถือมากขึ้น</a:t>
            </a:r>
            <a:endParaRPr lang="th-TH" sz="1800" dirty="0"/>
          </a:p>
        </p:txBody>
      </p:sp>
      <p:sp>
        <p:nvSpPr>
          <p:cNvPr id="30" name="TextBox 29"/>
          <p:cNvSpPr txBox="1"/>
          <p:nvPr/>
        </p:nvSpPr>
        <p:spPr>
          <a:xfrm>
            <a:off x="685800" y="41910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W1: </a:t>
            </a:r>
            <a:r>
              <a:rPr lang="th-TH" sz="1800" dirty="0" smtClean="0"/>
              <a:t>นโยบายนิวเคลียร์มีความไม่แน่นอน และผันแปรตามสถานการณ์ที่เปลี่ยนแปลงตามช่วงเวลา</a:t>
            </a:r>
            <a:endParaRPr lang="th-TH" sz="1800" dirty="0"/>
          </a:p>
        </p:txBody>
      </p:sp>
      <p:sp>
        <p:nvSpPr>
          <p:cNvPr id="33" name="TextBox 32"/>
          <p:cNvSpPr txBox="1"/>
          <p:nvPr/>
        </p:nvSpPr>
        <p:spPr>
          <a:xfrm>
            <a:off x="685800" y="105787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S1: </a:t>
            </a:r>
            <a:r>
              <a:rPr lang="th-TH" sz="1800" dirty="0" smtClean="0"/>
              <a:t>เทคโนโลยีสามารถสร้างความมั่นคงเชื่อถือได้ มีต้นทุนต่อหน่วยและอัตราการปล่อยก๊าซเรือนกระจกต่ำได้ในเวลาเดียวกัน</a:t>
            </a:r>
            <a:endParaRPr lang="th-TH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" y="47638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W2: </a:t>
            </a:r>
            <a:r>
              <a:rPr lang="th-TH" sz="1800" dirty="0" smtClean="0"/>
              <a:t>ขาดประสบการณ์ ความเชี่ยวชาญด้านเทคโนโลยีและบุคคลากร</a:t>
            </a:r>
            <a:endParaRPr lang="th-TH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4953000" y="168533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O2: </a:t>
            </a:r>
            <a:r>
              <a:rPr lang="th-TH" sz="1800" dirty="0" smtClean="0"/>
              <a:t>ข้อตกลงด้านการเปลี่ยนแปลงสภาพภูมิอากาศและแนวโน้มราคาคาร์บอน</a:t>
            </a:r>
            <a:endParaRPr lang="th-TH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" y="54218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W3: </a:t>
            </a:r>
            <a:r>
              <a:rPr lang="th-TH" sz="1800" dirty="0" smtClean="0"/>
              <a:t>ประสบปัญหาความขัดแย้งและการยอมรับ</a:t>
            </a:r>
            <a:endParaRPr lang="th-TH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4953000" y="4230469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/>
              <a:t>T2: </a:t>
            </a:r>
            <a:r>
              <a:rPr lang="th-TH" sz="1800" dirty="0" smtClean="0"/>
              <a:t>การเติบโตของอุตสาหกรรมนิวเคลียร์ทั่วโลกยังไม่ชัดเจน มีทั้งนโยบายที่สนับสนุนและไม่สนับสนุนโรงไฟฟ้านิวเคลียร์</a:t>
            </a:r>
            <a:endParaRPr lang="th-TH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solidFill>
                  <a:schemeClr val="tx2"/>
                </a:solidFill>
                <a:effectLst/>
                <a:latin typeface="Browallia New" pitchFamily="34" charset="-34"/>
                <a:cs typeface="Browallia New" pitchFamily="34" charset="-34"/>
              </a:rPr>
              <a:t>การระดมความคิดเห็นครั้งที่ 4</a:t>
            </a:r>
            <a:endParaRPr lang="en-US" sz="3600" b="1" dirty="0">
              <a:solidFill>
                <a:schemeClr val="tx2"/>
              </a:solidFill>
              <a:effectLst/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ทบทวนวิสัยทัศน์ กรอบยุทธศาสตร์ และข้อกำหนดรายสาขา</a:t>
            </a:r>
          </a:p>
          <a:p>
            <a:r>
              <a:rPr lang="th-TH" dirty="0" smtClean="0"/>
              <a:t>เจ้าภาพและบทบาทของภาคส่วนต่างๆที่เกี่ยวข้อง รวมถึงแนวทางการบูรณาการณ์ระหว่างหน่วยงานและภาคส่วนต่างๆ</a:t>
            </a:r>
          </a:p>
          <a:p>
            <a:r>
              <a:rPr lang="th-TH" dirty="0" smtClean="0"/>
              <a:t>ความเชื่อมโยงและกรอบเวลาของแผนพลังงานในแต่ละด้าน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81D2-9119-4BC9-94BB-1CFEE2CA9D56}" type="slidenum">
              <a:rPr lang="th-TH" sz="1400" smtClean="0">
                <a:latin typeface="Browallia New" pitchFamily="34" charset="-34"/>
                <a:cs typeface="Browallia New" pitchFamily="34" charset="-34"/>
              </a:rPr>
              <a:pPr/>
              <a:t>38</a:t>
            </a:fld>
            <a:endParaRPr lang="th-TH" sz="14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rowallia New" pitchFamily="34" charset="-34"/>
                <a:cs typeface="Browallia New" pitchFamily="34" charset="-34"/>
              </a:rPr>
              <a:t>www.eppo.go.th</a:t>
            </a:r>
            <a:r>
              <a:rPr lang="th-TH" dirty="0" smtClean="0">
                <a:latin typeface="Browallia New" pitchFamily="34" charset="-34"/>
                <a:cs typeface="Browallia New" pitchFamily="34" charset="-34"/>
              </a:rPr>
              <a:t/>
            </a:r>
            <a:br>
              <a:rPr lang="th-TH" dirty="0" smtClean="0">
                <a:latin typeface="Browallia New" pitchFamily="34" charset="-34"/>
                <a:cs typeface="Browallia New" pitchFamily="34" charset="-34"/>
              </a:rPr>
            </a:br>
            <a:endParaRPr lang="th-TH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81D2-9119-4BC9-94BB-1CFEE2CA9D56}" type="slidenum">
              <a:rPr lang="th-TH" smtClean="0"/>
              <a:pPr/>
              <a:t>39</a:t>
            </a:fld>
            <a:endParaRPr lang="th-TH"/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2578392" y="4572000"/>
            <a:ext cx="6400800" cy="2286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rowallia New" pitchFamily="34" charset="-34"/>
                <a:ea typeface="+mj-ea"/>
                <a:cs typeface="Browallia New" pitchFamily="34" charset="-34"/>
              </a:rPr>
              <a:t>www.eri.chula.ac.th</a:t>
            </a:r>
            <a:r>
              <a:rPr kumimoji="0" lang="th-TH" sz="4000" b="1" i="0" u="none" strike="noStrike" kern="1200" cap="all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rowallia New" pitchFamily="34" charset="-34"/>
                <a:ea typeface="+mj-ea"/>
                <a:cs typeface="Browallia New" pitchFamily="34" charset="-34"/>
              </a:rPr>
              <a:t/>
            </a:r>
            <a:br>
              <a:rPr kumimoji="0" lang="th-TH" sz="4000" b="1" i="0" u="none" strike="noStrike" kern="1200" cap="all" spc="0" normalizeH="0" baseline="0" noProof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rowallia New" pitchFamily="34" charset="-34"/>
                <a:ea typeface="+mj-ea"/>
                <a:cs typeface="Browallia New" pitchFamily="34" charset="-34"/>
              </a:rPr>
            </a:br>
            <a:endParaRPr kumimoji="0" lang="th-TH" sz="40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logo-ERI-low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384451"/>
            <a:ext cx="2133600" cy="119044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Picture 2" descr="http://www.energy.go.th/sites/all/files/images/logoRight/01th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628800"/>
            <a:ext cx="3537852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 flipH="1">
            <a:off x="152400" y="0"/>
            <a:ext cx="914400" cy="6477000"/>
          </a:xfrm>
        </p:spPr>
        <p:txBody>
          <a:bodyPr vert="vert270">
            <a:noAutofit/>
          </a:bodyPr>
          <a:lstStyle/>
          <a:p>
            <a:pPr lvl="0"/>
            <a:r>
              <a:rPr lang="th-TH" sz="3200" b="1" dirty="0" smtClean="0">
                <a:solidFill>
                  <a:schemeClr val="bg1"/>
                </a:solidFill>
                <a:effectLst/>
                <a:latin typeface="Browallia New" pitchFamily="34" charset="-34"/>
                <a:cs typeface="Browallia New" pitchFamily="34" charset="-34"/>
              </a:rPr>
              <a:t/>
            </a:r>
            <a:br>
              <a:rPr lang="th-TH" sz="3200" b="1" dirty="0" smtClean="0">
                <a:solidFill>
                  <a:schemeClr val="bg1"/>
                </a:solidFill>
                <a:effectLst/>
                <a:latin typeface="Browallia New" pitchFamily="34" charset="-34"/>
                <a:cs typeface="Browallia New" pitchFamily="34" charset="-34"/>
              </a:rPr>
            </a:br>
            <a:r>
              <a:rPr lang="th-TH" sz="3200" b="1" dirty="0" smtClean="0">
                <a:solidFill>
                  <a:schemeClr val="bg1"/>
                </a:solidFill>
                <a:effectLst/>
                <a:latin typeface="Browallia New" pitchFamily="34" charset="-34"/>
                <a:cs typeface="Browallia New" pitchFamily="34" charset="-34"/>
              </a:rPr>
              <a:t>แนวคิดในการจัดทำแผนแม่บทพลังงานระยะที่ 2</a:t>
            </a:r>
            <a:r>
              <a:rPr lang="en-US" sz="3200" b="1" dirty="0" smtClean="0">
                <a:solidFill>
                  <a:schemeClr val="bg1"/>
                </a:solidFill>
                <a:effectLst/>
                <a:latin typeface="Browallia New" pitchFamily="34" charset="-34"/>
                <a:cs typeface="Browallia New" pitchFamily="34" charset="-34"/>
              </a:rPr>
              <a:t/>
            </a:r>
            <a:br>
              <a:rPr lang="en-US" sz="3200" b="1" dirty="0" smtClean="0">
                <a:solidFill>
                  <a:schemeClr val="bg1"/>
                </a:solidFill>
                <a:effectLst/>
                <a:latin typeface="Browallia New" pitchFamily="34" charset="-34"/>
                <a:cs typeface="Browallia New" pitchFamily="34" charset="-34"/>
              </a:rPr>
            </a:br>
            <a:endParaRPr lang="th-TH" sz="3200" b="1" dirty="0">
              <a:solidFill>
                <a:schemeClr val="bg1"/>
              </a:solidFill>
              <a:effectLst/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34200" y="42446"/>
            <a:ext cx="1697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Phase II - Focus group I</a:t>
            </a:r>
            <a:endParaRPr lang="th-TH" sz="1600" b="1" dirty="0">
              <a:solidFill>
                <a:srgbClr val="C0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137" y="314325"/>
            <a:ext cx="6974463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3876835" y="-19110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Phase I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00800" y="1600200"/>
            <a:ext cx="1734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Phase II - Focus group II</a:t>
            </a:r>
            <a:endParaRPr lang="th-TH" sz="1600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6519446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Phase II - Focus group II</a:t>
            </a:r>
            <a:endParaRPr lang="th-TH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0" y="3581400"/>
          <a:ext cx="72390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81D2-9119-4BC9-94BB-1CFEE2CA9D56}" type="slidenum">
              <a:rPr lang="th-TH" smtClean="0"/>
              <a:pPr/>
              <a:t>5</a:t>
            </a:fld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5181600" y="304800"/>
            <a:ext cx="3535401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นโยบายรัฐบาลด้านพลังงาน </a:t>
            </a:r>
          </a:p>
          <a:p>
            <a:pPr marL="457200" indent="-457200">
              <a:buAutoNum type="arabicPeriod"/>
            </a:pP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การสร้างรายได้ให้ประเทศ</a:t>
            </a:r>
          </a:p>
          <a:p>
            <a:pPr marL="457200" indent="-457200">
              <a:buAutoNum type="arabicPeriod"/>
            </a:pP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ความมั่นคงทางพลังงาน</a:t>
            </a:r>
          </a:p>
          <a:p>
            <a:pPr marL="457200" indent="-457200">
              <a:buFontTx/>
              <a:buAutoNum type="arabicPeriod"/>
            </a:pP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ราคาเป็นธรรมและสะท้อนต้นทุน</a:t>
            </a:r>
          </a:p>
          <a:p>
            <a:pPr marL="457200" indent="-457200">
              <a:buAutoNum type="arabicPeriod"/>
            </a:pP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พลังงานทดแทน</a:t>
            </a:r>
          </a:p>
          <a:p>
            <a:pPr marL="457200" indent="-457200">
              <a:buFontTx/>
              <a:buAutoNum type="arabicPeriod"/>
            </a:pP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ประสิทธิภาพพลังงาน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304800"/>
            <a:ext cx="3429000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latin typeface="Browallia New" pitchFamily="34" charset="-34"/>
                <a:cs typeface="Browallia New" pitchFamily="34" charset="-34"/>
              </a:rPr>
              <a:t>วิสัยทัศน์แผนชาติปี 2570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ความมั่นคงอาหารและพลังงาน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ระบบผลิตเป็นมิตรกับสิ่งแวดล้อม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พึ่งพาตนเองและแข่งขันได้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ธรรมาภิบาล</a:t>
            </a:r>
          </a:p>
          <a:p>
            <a:pPr marL="457200" indent="-457200">
              <a:buFont typeface="Arial" pitchFamily="34" charset="0"/>
              <a:buChar char="•"/>
            </a:pPr>
            <a:endParaRPr lang="th-TH" sz="2000" dirty="0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2971800"/>
            <a:ext cx="7239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222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latin typeface="Browallia New" pitchFamily="34" charset="-34"/>
                <a:cs typeface="Browallia New" pitchFamily="34" charset="-34"/>
              </a:rPr>
              <a:t>เป้าหมายการพัฒนาแผนแม่บทพลังงาน </a:t>
            </a:r>
            <a:r>
              <a:rPr lang="en-US" sz="2400" b="1" dirty="0" smtClean="0">
                <a:latin typeface="Browallia New" pitchFamily="34" charset="-34"/>
                <a:cs typeface="Browallia New" pitchFamily="34" charset="-34"/>
              </a:rPr>
              <a:t>(Key decision focus)</a:t>
            </a:r>
            <a:endParaRPr lang="th-TH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105400" y="2590800"/>
            <a:ext cx="3464" cy="35690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00400" y="2590800"/>
            <a:ext cx="39624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9" idx="2"/>
          </p:cNvCxnSpPr>
          <p:nvPr/>
        </p:nvCxnSpPr>
        <p:spPr>
          <a:xfrm flipV="1">
            <a:off x="3200400" y="2268187"/>
            <a:ext cx="5938" cy="32261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174675" y="2262250"/>
            <a:ext cx="5938" cy="322613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54176" cy="792088"/>
          </a:xfrm>
        </p:spPr>
        <p:txBody>
          <a:bodyPr>
            <a:normAutofit/>
          </a:bodyPr>
          <a:lstStyle/>
          <a:p>
            <a:r>
              <a:rPr lang="th-TH" sz="3600" b="1" dirty="0" smtClean="0">
                <a:effectLst/>
                <a:latin typeface="Browallia New" pitchFamily="34" charset="-34"/>
                <a:cs typeface="Browallia New" pitchFamily="34" charset="-34"/>
              </a:rPr>
              <a:t>บริบทแวดล้อมที่ส่งผลต่อการพัฒนาพลังงานสู่เป้าหมาย</a:t>
            </a:r>
            <a:endParaRPr lang="th-TH" sz="3600" b="1" dirty="0">
              <a:effectLst/>
              <a:latin typeface="Browallia New" pitchFamily="34" charset="-34"/>
              <a:cs typeface="Browallia New" pitchFamily="34" charset="-34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</p:nvPr>
        </p:nvGraphicFramePr>
        <p:xfrm>
          <a:off x="685800" y="1700213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08104" y="836712"/>
            <a:ext cx="3528392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en-US" sz="1400" b="1" dirty="0" smtClean="0">
                <a:solidFill>
                  <a:srgbClr val="B48900"/>
                </a:solidFill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1400" b="1" dirty="0" smtClean="0">
                <a:solidFill>
                  <a:srgbClr val="B48900"/>
                </a:solidFill>
                <a:latin typeface="Browallia New" pitchFamily="34" charset="-34"/>
                <a:cs typeface="Browallia New" pitchFamily="34" charset="-34"/>
              </a:rPr>
              <a:t>ความเชื่อมโยงเศรษฐกิจโลก การค้า การลงทุนที่ไร้พรมแดน</a:t>
            </a:r>
          </a:p>
          <a:p>
            <a:pPr lvl="0">
              <a:buFont typeface="Wingdings" pitchFamily="2" charset="2"/>
              <a:buChar char="ü"/>
            </a:pPr>
            <a:r>
              <a:rPr lang="th-TH" sz="1400" b="1" dirty="0" smtClean="0">
                <a:solidFill>
                  <a:srgbClr val="B48900"/>
                </a:solidFill>
                <a:latin typeface="Browallia New" pitchFamily="34" charset="-34"/>
                <a:cs typeface="Browallia New" pitchFamily="34" charset="-34"/>
              </a:rPr>
              <a:t> การผูกขาดในธุรกิจพลังงานและสถานการณ์ความไม่สงบในกลุ่มประเทศผู้ผลิตพลังงาน</a:t>
            </a:r>
          </a:p>
          <a:p>
            <a:pPr lvl="0">
              <a:buFont typeface="Wingdings" pitchFamily="2" charset="2"/>
              <a:buChar char="ü"/>
            </a:pPr>
            <a:r>
              <a:rPr lang="th-TH" sz="1400" b="1" dirty="0" smtClean="0">
                <a:solidFill>
                  <a:srgbClr val="B48900"/>
                </a:solidFill>
                <a:latin typeface="Browallia New" pitchFamily="34" charset="-34"/>
                <a:cs typeface="Browallia New" pitchFamily="34" charset="-34"/>
              </a:rPr>
              <a:t> สภาวะเศรษฐกิจ ประชากร และเปลี่ยนแปลงเชิงโครงสร้างในอนาคต</a:t>
            </a:r>
          </a:p>
          <a:p>
            <a:pPr lvl="0">
              <a:buFont typeface="Wingdings" pitchFamily="2" charset="2"/>
              <a:buChar char="ü"/>
            </a:pPr>
            <a:r>
              <a:rPr lang="th-TH" sz="1400" b="1" dirty="0" smtClean="0">
                <a:solidFill>
                  <a:srgbClr val="B48900"/>
                </a:solidFill>
                <a:latin typeface="Browallia New" pitchFamily="34" charset="-34"/>
                <a:cs typeface="Browallia New" pitchFamily="34" charset="-34"/>
              </a:rPr>
              <a:t> ความผันผวนของราคาพลังงานในอนาคต</a:t>
            </a:r>
          </a:p>
          <a:p>
            <a:pPr lvl="0">
              <a:buFont typeface="Wingdings" pitchFamily="2" charset="2"/>
              <a:buChar char="ü"/>
            </a:pPr>
            <a:endParaRPr lang="th-TH" sz="1400" b="1" dirty="0" smtClean="0">
              <a:solidFill>
                <a:srgbClr val="B48900"/>
              </a:solidFill>
              <a:latin typeface="Browallia New" pitchFamily="34" charset="-34"/>
              <a:cs typeface="Browallia New" pitchFamily="34" charset="-34"/>
            </a:endParaRPr>
          </a:p>
          <a:p>
            <a:pPr lvl="0">
              <a:buFont typeface="Wingdings" pitchFamily="2" charset="2"/>
              <a:buChar char="ü"/>
            </a:pPr>
            <a:endParaRPr lang="th-TH" sz="1400" b="1" dirty="0" smtClean="0">
              <a:solidFill>
                <a:srgbClr val="B48900"/>
              </a:solidFill>
              <a:latin typeface="Browallia New" pitchFamily="34" charset="-34"/>
              <a:cs typeface="Browallia New" pitchFamily="34" charset="-34"/>
            </a:endParaRPr>
          </a:p>
          <a:p>
            <a:pPr lvl="0">
              <a:buFont typeface="Wingdings" pitchFamily="2" charset="2"/>
              <a:buChar char="ü"/>
            </a:pPr>
            <a:endParaRPr lang="th-TH" sz="1400" b="1" dirty="0" smtClean="0">
              <a:solidFill>
                <a:srgbClr val="B489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5517232"/>
            <a:ext cx="289560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th-TH" sz="1400" b="1" dirty="0" smtClean="0">
                <a:solidFill>
                  <a:srgbClr val="FF6600"/>
                </a:solidFill>
                <a:latin typeface="Browallia New" pitchFamily="34" charset="-34"/>
                <a:cs typeface="Browallia New" pitchFamily="34" charset="-34"/>
              </a:rPr>
              <a:t>การรับรู้ข่าวสารของสังคมในโลกเสรี</a:t>
            </a:r>
          </a:p>
          <a:p>
            <a:pPr lvl="0">
              <a:buFont typeface="Wingdings" pitchFamily="2" charset="2"/>
              <a:buChar char="ü"/>
            </a:pPr>
            <a:r>
              <a:rPr lang="th-TH" sz="1400" b="1" dirty="0" smtClean="0">
                <a:solidFill>
                  <a:srgbClr val="FF6600"/>
                </a:solidFill>
                <a:latin typeface="Browallia New" pitchFamily="34" charset="-34"/>
                <a:cs typeface="Browallia New" pitchFamily="34" charset="-34"/>
              </a:rPr>
              <a:t>กระบวนการมีส่วนร่วมของสังคมและชุมชน</a:t>
            </a:r>
          </a:p>
          <a:p>
            <a:pPr lvl="0">
              <a:buFont typeface="Wingdings" pitchFamily="2" charset="2"/>
              <a:buChar char="ü"/>
            </a:pPr>
            <a:r>
              <a:rPr lang="th-TH" sz="1400" b="1" dirty="0" smtClean="0">
                <a:solidFill>
                  <a:srgbClr val="FF6600"/>
                </a:solidFill>
                <a:latin typeface="Browallia New" pitchFamily="34" charset="-34"/>
                <a:cs typeface="Browallia New" pitchFamily="34" charset="-34"/>
              </a:rPr>
              <a:t>พฤติกรรมและการปรับตัว</a:t>
            </a:r>
          </a:p>
          <a:p>
            <a:pPr lvl="0">
              <a:buFont typeface="Wingdings" pitchFamily="2" charset="2"/>
              <a:buChar char="ü"/>
            </a:pPr>
            <a:r>
              <a:rPr lang="th-TH" sz="1400" b="1" dirty="0" smtClean="0">
                <a:solidFill>
                  <a:srgbClr val="FF6600"/>
                </a:solidFill>
                <a:latin typeface="Browallia New" pitchFamily="34" charset="-34"/>
                <a:cs typeface="Browallia New" pitchFamily="34" charset="-34"/>
              </a:rPr>
              <a:t>ความเหลื่อมล้ำทางสังคมที่ส่งผลต่อความมั่นคงของระบบพลังงาน</a:t>
            </a:r>
            <a:endParaRPr lang="th-TH" sz="1400" b="1" dirty="0">
              <a:solidFill>
                <a:srgbClr val="FF66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3268722"/>
            <a:ext cx="2133600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th-TH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 ทิศทางการพัฒนาเทคโนโลยีทั่วโลก และรูปแบบที่มีความหลากหลายมากขึ้น</a:t>
            </a:r>
          </a:p>
          <a:p>
            <a:pPr lvl="0">
              <a:buFont typeface="Wingdings" pitchFamily="2" charset="2"/>
              <a:buChar char="ü"/>
            </a:pPr>
            <a:r>
              <a:rPr lang="th-TH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 การเชื่อมโยงกับเทคโนโลยีสารสนเทศและ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Smart grid</a:t>
            </a:r>
            <a:endParaRPr lang="th-TH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Browallia New" pitchFamily="34" charset="-34"/>
              <a:cs typeface="Browallia New" pitchFamily="34" charset="-34"/>
            </a:endParaRPr>
          </a:p>
          <a:p>
            <a:pPr lvl="0">
              <a:buFont typeface="Wingdings" pitchFamily="2" charset="2"/>
              <a:buChar char="ü"/>
            </a:pPr>
            <a:r>
              <a:rPr lang="th-TH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 การพัฒนาเทคโนโลยีที่เชื่อมโยงกับศักยภาพของไทย</a:t>
            </a:r>
            <a:endParaRPr lang="th-TH" sz="1400" b="1" dirty="0">
              <a:solidFill>
                <a:schemeClr val="tx1">
                  <a:lumMod val="50000"/>
                  <a:lumOff val="50000"/>
                </a:schemeClr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016" y="980728"/>
            <a:ext cx="3923928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th-TH" sz="14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นโยบายชัดเจนและมีความต่อเนื่อง</a:t>
            </a:r>
          </a:p>
          <a:p>
            <a:pPr lvl="0">
              <a:buFont typeface="Wingdings" pitchFamily="2" charset="2"/>
              <a:buChar char="ü"/>
            </a:pPr>
            <a:r>
              <a:rPr lang="th-TH" sz="14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กลไก/เครื่องมือในการขับเคลื่อนแผนเพียงพอและมีประสิทธิภาพ</a:t>
            </a:r>
            <a:r>
              <a:rPr lang="en-US" sz="14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: </a:t>
            </a:r>
            <a:r>
              <a:rPr lang="th-TH" sz="14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เศรษฐกิจ-พลังงาน-อุตสาหกรรม-ขนส่ง-เกษตร-สิ่งแวดล้อม</a:t>
            </a:r>
          </a:p>
          <a:p>
            <a:pPr lvl="0">
              <a:buFont typeface="Wingdings" pitchFamily="2" charset="2"/>
              <a:buChar char="ü"/>
            </a:pPr>
            <a:r>
              <a:rPr lang="th-TH" sz="14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อำนาจหน้าที่ชัดเจน มีการประสานและบูรณาการเป็นเอกภาพ</a:t>
            </a:r>
          </a:p>
          <a:p>
            <a:pPr lvl="0">
              <a:buFont typeface="Wingdings" pitchFamily="2" charset="2"/>
              <a:buChar char="ü"/>
            </a:pPr>
            <a:r>
              <a:rPr lang="th-TH" sz="1400" b="1" dirty="0" smtClean="0">
                <a:solidFill>
                  <a:srgbClr val="002060"/>
                </a:solidFill>
                <a:latin typeface="Browallia New" pitchFamily="34" charset="-34"/>
                <a:cs typeface="Browallia New" pitchFamily="34" charset="-34"/>
              </a:rPr>
              <a:t>ระบบฐานข้อมูล การวิเคราะห์ มีการเผยแพร่และโปร่งใส</a:t>
            </a:r>
            <a:endParaRPr lang="th-TH" sz="1400" b="1" dirty="0">
              <a:solidFill>
                <a:srgbClr val="00206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160" y="5661248"/>
            <a:ext cx="292075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th-TH" sz="1400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 การเปลี่ยนแปลงสภาพภูมิอากาศ และความต้องการลดก๊าซเรือนกระจก</a:t>
            </a:r>
          </a:p>
          <a:p>
            <a:pPr lvl="0">
              <a:buFont typeface="Wingdings" pitchFamily="2" charset="2"/>
              <a:buChar char="ü"/>
            </a:pPr>
            <a:r>
              <a:rPr lang="th-TH" sz="1400" b="1" dirty="0" smtClean="0">
                <a:solidFill>
                  <a:srgbClr val="00B050"/>
                </a:solidFill>
                <a:latin typeface="Browallia New" pitchFamily="34" charset="-34"/>
                <a:cs typeface="Browallia New" pitchFamily="34" charset="-34"/>
              </a:rPr>
              <a:t> การจัดการด้านสิ่งแวดล้อมในพื้นที่จากกิจกรรมและโครงการต่างๆ  </a:t>
            </a:r>
            <a:endParaRPr lang="th-TH" sz="1400" b="1" dirty="0">
              <a:solidFill>
                <a:srgbClr val="00B05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32240" y="3340730"/>
            <a:ext cx="2133600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th-TH" sz="1400" b="1" dirty="0" smtClean="0">
                <a:solidFill>
                  <a:schemeClr val="accent2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การเพิ่มผลผลิตทางการเกษตร</a:t>
            </a:r>
          </a:p>
          <a:p>
            <a:pPr lvl="0">
              <a:buFont typeface="Wingdings" pitchFamily="2" charset="2"/>
              <a:buChar char="ü"/>
            </a:pPr>
            <a:r>
              <a:rPr lang="th-TH" sz="1400" b="1" dirty="0" smtClean="0">
                <a:solidFill>
                  <a:schemeClr val="accent2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 การพัฒนานิคมการเกษตร วิสาหกิจชุมชน สหกรณ์</a:t>
            </a:r>
          </a:p>
          <a:p>
            <a:pPr>
              <a:buFont typeface="Wingdings" pitchFamily="2" charset="2"/>
              <a:buChar char="ü"/>
            </a:pPr>
            <a:r>
              <a:rPr lang="th-TH" sz="1400" b="1" dirty="0" smtClean="0">
                <a:solidFill>
                  <a:schemeClr val="accent2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 ความเชื่อมโยงที่สลับซับซ้อนของระหว่างอาหาร พลังงานและน้ำ</a:t>
            </a:r>
          </a:p>
          <a:p>
            <a:pPr lvl="0">
              <a:buFont typeface="Wingdings" pitchFamily="2" charset="2"/>
              <a:buChar char="ü"/>
            </a:pPr>
            <a:r>
              <a:rPr lang="th-TH" sz="1400" b="1" dirty="0" smtClean="0">
                <a:solidFill>
                  <a:schemeClr val="accent2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 ภัยธรรมชาติและปริมาณน้ำฝน</a:t>
            </a:r>
            <a:endParaRPr lang="th-TH" sz="1400" b="1" dirty="0">
              <a:solidFill>
                <a:schemeClr val="accent2">
                  <a:lumMod val="75000"/>
                </a:schemeClr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2771800" y="2060848"/>
            <a:ext cx="2376264" cy="1800200"/>
          </a:xfrm>
          <a:prstGeom prst="rect">
            <a:avLst/>
          </a:prstGeom>
          <a:solidFill>
            <a:schemeClr val="bg2">
              <a:lumMod val="9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220072" y="2060848"/>
            <a:ext cx="2448272" cy="1800200"/>
          </a:xfrm>
          <a:prstGeom prst="rect">
            <a:avLst/>
          </a:prstGeom>
          <a:solidFill>
            <a:schemeClr val="bg2">
              <a:lumMod val="9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771800" y="4005064"/>
            <a:ext cx="4896544" cy="1800200"/>
          </a:xfrm>
          <a:prstGeom prst="rect">
            <a:avLst/>
          </a:prstGeom>
          <a:solidFill>
            <a:schemeClr val="bg2">
              <a:lumMod val="9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371600" y="407640"/>
            <a:ext cx="7543800" cy="963960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solidFill>
                  <a:schemeClr val="tx2"/>
                </a:solidFill>
                <a:effectLst/>
                <a:latin typeface="Browallia New" pitchFamily="34" charset="-34"/>
                <a:cs typeface="Browallia New" pitchFamily="34" charset="-34"/>
              </a:rPr>
              <a:t>จัดลำดับความสำคัญและประเมินความเสี่ยง </a:t>
            </a:r>
            <a:r>
              <a:rPr lang="en-US" sz="3600" b="1" dirty="0" smtClean="0">
                <a:solidFill>
                  <a:schemeClr val="tx2"/>
                </a:solidFill>
                <a:effectLst/>
                <a:latin typeface="Browallia New" pitchFamily="34" charset="-34"/>
                <a:cs typeface="Browallia New" pitchFamily="34" charset="-34"/>
              </a:rPr>
              <a:t/>
            </a:r>
            <a:br>
              <a:rPr lang="en-US" sz="3600" b="1" dirty="0" smtClean="0">
                <a:solidFill>
                  <a:schemeClr val="tx2"/>
                </a:solidFill>
                <a:effectLst/>
                <a:latin typeface="Browallia New" pitchFamily="34" charset="-34"/>
                <a:cs typeface="Browallia New" pitchFamily="34" charset="-34"/>
              </a:rPr>
            </a:br>
            <a:r>
              <a:rPr lang="en-US" sz="3600" b="1" dirty="0" smtClean="0">
                <a:solidFill>
                  <a:schemeClr val="tx2"/>
                </a:solidFill>
                <a:effectLst/>
                <a:latin typeface="Browallia New" pitchFamily="34" charset="-34"/>
                <a:cs typeface="Browallia New" pitchFamily="34" charset="-34"/>
              </a:rPr>
              <a:t>(</a:t>
            </a:r>
            <a:r>
              <a:rPr lang="th-TH" sz="3600" b="1" dirty="0" smtClean="0">
                <a:solidFill>
                  <a:schemeClr val="tx2"/>
                </a:solidFill>
                <a:effectLst/>
                <a:latin typeface="Browallia New" pitchFamily="34" charset="-34"/>
                <a:cs typeface="Browallia New" pitchFamily="34" charset="-34"/>
              </a:rPr>
              <a:t>ความไม่แน่นอน</a:t>
            </a:r>
            <a:r>
              <a:rPr lang="en-US" sz="3600" b="1" dirty="0" smtClean="0">
                <a:solidFill>
                  <a:schemeClr val="tx2"/>
                </a:solidFill>
                <a:effectLst/>
                <a:latin typeface="Browallia New" pitchFamily="34" charset="-34"/>
                <a:cs typeface="Browallia New" pitchFamily="34" charset="-34"/>
              </a:rPr>
              <a:t>)</a:t>
            </a:r>
            <a:endParaRPr lang="en-US" sz="3600" b="1" dirty="0">
              <a:solidFill>
                <a:schemeClr val="tx2"/>
              </a:solidFill>
              <a:effectLst/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81D2-9119-4BC9-94BB-1CFEE2CA9D56}" type="slidenum">
              <a:rPr lang="th-TH" smtClean="0"/>
              <a:pPr/>
              <a:t>7</a:t>
            </a:fld>
            <a:endParaRPr lang="th-TH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627784" y="5930116"/>
            <a:ext cx="525658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627784" y="2041684"/>
            <a:ext cx="0" cy="38884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66672" y="6002124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rowallia New" pitchFamily="34" charset="-34"/>
                <a:cs typeface="Browallia New" pitchFamily="34" charset="-34"/>
              </a:rPr>
              <a:t>Uncertainty</a:t>
            </a:r>
            <a:endParaRPr lang="th-TH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40223" y="3553852"/>
            <a:ext cx="615553" cy="84734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 smtClean="0">
                <a:latin typeface="Browallia New" pitchFamily="34" charset="-34"/>
                <a:cs typeface="Browallia New" pitchFamily="34" charset="-34"/>
              </a:rPr>
              <a:t>Impact</a:t>
            </a:r>
            <a:endParaRPr lang="th-TH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68280" y="2096869"/>
            <a:ext cx="2861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rowallia New" pitchFamily="34" charset="-34"/>
                <a:cs typeface="Browallia New" pitchFamily="34" charset="-34"/>
              </a:rPr>
              <a:t>II. Critical Uncertainty</a:t>
            </a:r>
          </a:p>
          <a:p>
            <a:pPr marL="342900" indent="-342900">
              <a:buFont typeface="Arial" pitchFamily="34" charset="0"/>
              <a:buChar char="•"/>
            </a:pPr>
            <a:endParaRPr lang="th-TH" sz="2400" b="1" dirty="0" smtClean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71800" y="2060848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Browallia New" pitchFamily="34" charset="-34"/>
                <a:cs typeface="Browallia New" pitchFamily="34" charset="-34"/>
              </a:rPr>
              <a:t>I. Caution</a:t>
            </a:r>
            <a:endParaRPr lang="th-TH" b="1" dirty="0">
              <a:solidFill>
                <a:schemeClr val="accent1">
                  <a:lumMod val="40000"/>
                  <a:lumOff val="60000"/>
                </a:schemeClr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43808" y="2492896"/>
            <a:ext cx="2304256" cy="1296144"/>
          </a:xfrm>
          <a:prstGeom prst="rect">
            <a:avLst/>
          </a:prstGeom>
        </p:spPr>
        <p:txBody>
          <a:bodyPr wrap="square" lIns="36000" tIns="36000" rIns="36000">
            <a:no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h-TH" sz="1100" b="1" dirty="0" smtClean="0">
                <a:solidFill>
                  <a:schemeClr val="accent1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การมีส่วนร่วม ความตระหนักรู้ของสังคม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h-TH" sz="1100" b="1" dirty="0" smtClean="0">
                <a:solidFill>
                  <a:schemeClr val="accent1">
                    <a:lumMod val="75000"/>
                  </a:schemeClr>
                </a:solidFill>
                <a:latin typeface="Browallia New" pitchFamily="34" charset="-34"/>
                <a:ea typeface="Calibri" pitchFamily="34" charset="0"/>
                <a:cs typeface="Browallia New" pitchFamily="34" charset="-34"/>
              </a:rPr>
              <a:t>สังคมเหลื่อมล้ำ กระจายผลประโยชน์ </a:t>
            </a:r>
            <a:endParaRPr lang="th-TH" sz="1100" b="1" dirty="0" smtClean="0">
              <a:solidFill>
                <a:schemeClr val="accent1">
                  <a:lumMod val="75000"/>
                </a:schemeClr>
              </a:solidFill>
              <a:latin typeface="Browallia New" pitchFamily="34" charset="-34"/>
              <a:cs typeface="Browallia New" pitchFamily="34" charset="-34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h-TH" sz="1100" b="1" dirty="0" smtClean="0">
                <a:solidFill>
                  <a:schemeClr val="accent1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ข้อตกลง </a:t>
            </a:r>
            <a:r>
              <a:rPr lang="en-US" sz="1100" b="1" dirty="0" smtClean="0">
                <a:solidFill>
                  <a:schemeClr val="accent1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Climate Change </a:t>
            </a:r>
            <a:r>
              <a:rPr lang="th-TH" sz="1100" b="1" dirty="0" smtClean="0">
                <a:solidFill>
                  <a:schemeClr val="accent1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และกลไกสะอาด</a:t>
            </a:r>
            <a:endParaRPr lang="en-US" sz="1100" b="1" dirty="0" smtClean="0">
              <a:solidFill>
                <a:schemeClr val="accent1">
                  <a:lumMod val="75000"/>
                </a:schemeClr>
              </a:solidFill>
              <a:latin typeface="Browallia New" pitchFamily="34" charset="-34"/>
              <a:cs typeface="Browallia New" pitchFamily="34" charset="-34"/>
            </a:endParaRP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h-TH" sz="1100" b="1" dirty="0" smtClean="0">
                <a:solidFill>
                  <a:schemeClr val="accent1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โครงสร้างเศรษฐกิจ อุตสาหกรรม โลจิสติกส์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h-TH" sz="1100" b="1" dirty="0" smtClean="0">
                <a:solidFill>
                  <a:schemeClr val="accent1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เทคโนโลยีและทรัพยากร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z="1200" b="1" dirty="0" smtClean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th-TH" sz="1200" b="1" dirty="0" smtClean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th-TH" sz="1200" b="1" dirty="0" smtClean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th-TH" sz="1200" b="1" dirty="0" smtClean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200" b="1" dirty="0" smtClean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71800" y="400506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rowallia New" pitchFamily="34" charset="-34"/>
                <a:cs typeface="Browallia New" pitchFamily="34" charset="-34"/>
              </a:rPr>
              <a:t>III. Low impact</a:t>
            </a:r>
          </a:p>
          <a:p>
            <a:pPr marL="342900" indent="-342900">
              <a:buFont typeface="Arial" pitchFamily="34" charset="0"/>
              <a:buChar char="•"/>
            </a:pPr>
            <a:endParaRPr lang="th-TH" sz="8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292080" y="2492896"/>
            <a:ext cx="2160240" cy="1296144"/>
          </a:xfrm>
          <a:prstGeom prst="rect">
            <a:avLst/>
          </a:prstGeom>
        </p:spPr>
        <p:txBody>
          <a:bodyPr wrap="square" lIns="36000" tIns="36000" rIns="36000">
            <a:no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h-TH" sz="11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สถานการณ์ความขัดแย้งในต่างประเทศ และราคาน้ำมันในตลาดโลก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h-TH" sz="1100" b="1" dirty="0" smtClean="0">
                <a:solidFill>
                  <a:srgbClr val="C00000"/>
                </a:solidFill>
                <a:latin typeface="Browallia New" pitchFamily="34" charset="-34"/>
                <a:cs typeface="Browallia New" pitchFamily="34" charset="-34"/>
              </a:rPr>
              <a:t>การเมือง ธรรมภิบาล ความต่อเนื่องและชัดเจนของนโยบาย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th-TH" sz="1100" b="1" dirty="0" smtClean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z="1200" b="1" dirty="0" smtClean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th-TH" sz="1200" b="1" dirty="0" smtClean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th-TH" sz="1200" b="1" dirty="0" smtClean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th-TH" sz="1200" b="1" dirty="0" smtClean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200" b="1" dirty="0" smtClean="0">
              <a:solidFill>
                <a:srgbClr val="C00000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843808" y="4437112"/>
            <a:ext cx="4752528" cy="1296144"/>
          </a:xfrm>
          <a:prstGeom prst="rect">
            <a:avLst/>
          </a:prstGeom>
        </p:spPr>
        <p:txBody>
          <a:bodyPr wrap="square" lIns="36000" tIns="36000" rIns="36000">
            <a:no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h-TH" sz="1100" b="1" dirty="0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ประเด็นระหว่างประเทศ ความร่วมมือด้านเศรษฐกิจระหว่างประเทศ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h-TH" sz="1100" b="1" dirty="0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การจัดการทรัพยากร อาหาร พลังงาน น้ำ และ </a:t>
            </a:r>
            <a:r>
              <a:rPr lang="en-US" sz="1100" b="1" dirty="0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Zoning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h-TH" sz="1100" b="1" dirty="0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ราคาอาหารและสินค้าเกษตร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h-TH" sz="1100" b="1" dirty="0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การพัฒนาโครงการพลังงานในประเทศเพื่อนบ้าน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th-TH" sz="1100" b="1" dirty="0" smtClean="0">
                <a:solidFill>
                  <a:schemeClr val="accent3">
                    <a:lumMod val="75000"/>
                  </a:schemeClr>
                </a:solidFill>
                <a:latin typeface="Browallia New" pitchFamily="34" charset="-34"/>
                <a:cs typeface="Browallia New" pitchFamily="34" charset="-34"/>
              </a:rPr>
              <a:t>การรับรู้ข้อมูลข่าวสารในโลกเสรี และอื่นๆ</a:t>
            </a: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th-TH" sz="1100" b="1" dirty="0" smtClean="0">
              <a:solidFill>
                <a:schemeClr val="accent3">
                  <a:lumMod val="75000"/>
                </a:schemeClr>
              </a:solidFill>
              <a:latin typeface="Browallia New" pitchFamily="34" charset="-34"/>
              <a:cs typeface="Browallia New" pitchFamily="34" charset="-34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100" b="1" dirty="0" smtClean="0">
              <a:solidFill>
                <a:schemeClr val="accent3">
                  <a:lumMod val="75000"/>
                </a:schemeClr>
              </a:solidFill>
              <a:latin typeface="Browallia New" pitchFamily="34" charset="-34"/>
              <a:cs typeface="Browallia New" pitchFamily="34" charset="-34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th-TH" sz="1100" b="1" dirty="0" smtClean="0">
              <a:solidFill>
                <a:schemeClr val="accent3">
                  <a:lumMod val="75000"/>
                </a:schemeClr>
              </a:solidFill>
              <a:latin typeface="Browallia New" pitchFamily="34" charset="-34"/>
              <a:cs typeface="Browallia New" pitchFamily="34" charset="-34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th-TH" sz="1100" b="1" dirty="0" smtClean="0">
              <a:solidFill>
                <a:schemeClr val="accent3">
                  <a:lumMod val="75000"/>
                </a:schemeClr>
              </a:solidFill>
              <a:latin typeface="Browallia New" pitchFamily="34" charset="-34"/>
              <a:cs typeface="Browallia New" pitchFamily="34" charset="-34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z="1200" b="1" dirty="0" smtClean="0">
              <a:solidFill>
                <a:schemeClr val="accent3">
                  <a:lumMod val="75000"/>
                </a:schemeClr>
              </a:solidFill>
              <a:latin typeface="Browallia New" pitchFamily="34" charset="-34"/>
              <a:cs typeface="Browallia New" pitchFamily="34" charset="-34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th-TH" sz="1200" b="1" dirty="0" smtClean="0">
              <a:solidFill>
                <a:schemeClr val="accent3">
                  <a:lumMod val="75000"/>
                </a:schemeClr>
              </a:solidFill>
              <a:latin typeface="Browallia New" pitchFamily="34" charset="-34"/>
              <a:cs typeface="Browallia New" pitchFamily="34" charset="-34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th-TH" sz="1200" b="1" dirty="0" smtClean="0">
              <a:solidFill>
                <a:schemeClr val="accent3">
                  <a:lumMod val="75000"/>
                </a:schemeClr>
              </a:solidFill>
              <a:latin typeface="Browallia New" pitchFamily="34" charset="-34"/>
              <a:cs typeface="Browallia New" pitchFamily="34" charset="-34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th-TH" sz="1200" b="1" dirty="0" smtClean="0">
              <a:solidFill>
                <a:schemeClr val="accent3">
                  <a:lumMod val="75000"/>
                </a:schemeClr>
              </a:solidFill>
              <a:latin typeface="Browallia New" pitchFamily="34" charset="-34"/>
              <a:cs typeface="Browallia New" pitchFamily="34" charset="-34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200" b="1" dirty="0" smtClean="0">
              <a:solidFill>
                <a:schemeClr val="accent3">
                  <a:lumMod val="75000"/>
                </a:schemeClr>
              </a:solidFill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963960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solidFill>
                  <a:schemeClr val="tx2"/>
                </a:solidFill>
                <a:effectLst/>
                <a:latin typeface="Browallia New" pitchFamily="34" charset="-34"/>
                <a:cs typeface="Browallia New" pitchFamily="34" charset="-34"/>
              </a:rPr>
              <a:t>ผลกระทบและความไม่แน่นอนของปัจจัยเสี่ยงในเอเซีย</a:t>
            </a:r>
            <a:endParaRPr lang="en-US" sz="3600" b="1" dirty="0">
              <a:solidFill>
                <a:schemeClr val="tx2"/>
              </a:solidFill>
              <a:effectLst/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81D2-9119-4BC9-94BB-1CFEE2CA9D56}" type="slidenum">
              <a:rPr lang="th-TH" smtClean="0"/>
              <a:pPr/>
              <a:t>8</a:t>
            </a:fld>
            <a:endParaRPr lang="th-TH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371600"/>
            <a:ext cx="750952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3276600" y="6381690"/>
            <a:ext cx="533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ที่มา</a:t>
            </a:r>
            <a:r>
              <a:rPr lang="en-US" sz="2000" dirty="0" smtClean="0">
                <a:latin typeface="Browallia New" pitchFamily="34" charset="-34"/>
                <a:cs typeface="Browallia New" pitchFamily="34" charset="-34"/>
              </a:rPr>
              <a:t>: </a:t>
            </a:r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2013 </a:t>
            </a:r>
            <a:r>
              <a:rPr lang="en-US" sz="2000" dirty="0" smtClean="0">
                <a:latin typeface="Browallia New" pitchFamily="34" charset="-34"/>
                <a:cs typeface="Browallia New" pitchFamily="34" charset="-34"/>
              </a:rPr>
              <a:t>World Energy Issues Monitors</a:t>
            </a:r>
            <a:endParaRPr lang="th-TH" sz="2000" dirty="0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267200" y="1447800"/>
            <a:ext cx="1371600" cy="3364992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39000" y="1447800"/>
            <a:ext cx="1322832" cy="3364992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715000" y="1438656"/>
            <a:ext cx="1447800" cy="3364992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1536192"/>
            <a:ext cx="1219200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Browallia New" pitchFamily="34" charset="-34"/>
                <a:cs typeface="Browallia New" pitchFamily="34" charset="-34"/>
              </a:rPr>
              <a:t>Healthy scenario</a:t>
            </a:r>
            <a:endParaRPr lang="th-TH" sz="14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1447800"/>
            <a:ext cx="2667000" cy="523220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Browallia New" pitchFamily="34" charset="-34"/>
                <a:cs typeface="Browallia New" pitchFamily="34" charset="-34"/>
              </a:rPr>
              <a:t>กรอบการเปลี่ยนแปลงของปัจจัยขับเคลื่อนตามช่วงเวลา</a:t>
            </a:r>
            <a:endParaRPr lang="th-TH" sz="14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4568" y="2301681"/>
            <a:ext cx="38862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Browallia New" pitchFamily="34" charset="-34"/>
                <a:cs typeface="Browallia New" pitchFamily="34" charset="-34"/>
              </a:rPr>
              <a:t>ภาคการใช้พลังงานรายสาขา</a:t>
            </a:r>
          </a:p>
          <a:p>
            <a:r>
              <a:rPr lang="th-TH" sz="1400" dirty="0" smtClean="0">
                <a:latin typeface="Browallia New" pitchFamily="34" charset="-34"/>
                <a:cs typeface="Browallia New" pitchFamily="34" charset="-34"/>
              </a:rPr>
              <a:t>อุตสาหกรรม คมนาคมขนส่ง เกษตร ครัวเรือนและอาคารพาณิชย </a:t>
            </a:r>
            <a:endParaRPr lang="th-TH" sz="14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4568" y="3427059"/>
            <a:ext cx="388620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Browallia New" pitchFamily="34" charset="-34"/>
                <a:cs typeface="Browallia New" pitchFamily="34" charset="-34"/>
              </a:rPr>
              <a:t>ภาคการผลิตและจัดหาพลังงาน</a:t>
            </a:r>
          </a:p>
          <a:p>
            <a:r>
              <a:rPr lang="th-TH" sz="1400" dirty="0" smtClean="0">
                <a:latin typeface="Browallia New" pitchFamily="34" charset="-34"/>
                <a:cs typeface="Browallia New" pitchFamily="34" charset="-34"/>
              </a:rPr>
              <a:t>การผลิตไฟฟ้า โรงกลั่นน้ำมัน โรงแยกก๊าซธรรมชาติ และการแปรรูปพลังงานในรูปแบบต่างๆ ปริมาณสำรองเชื้อเพลิงและศักยภาพพลังงานทดแทน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67200" y="5410200"/>
            <a:ext cx="2161032" cy="1169551"/>
          </a:xfrm>
          <a:prstGeom prst="rect">
            <a:avLst/>
          </a:prstGeom>
          <a:noFill/>
          <a:ln w="22225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Browallia New" pitchFamily="34" charset="-34"/>
                <a:cs typeface="Browallia New" pitchFamily="34" charset="-34"/>
              </a:rPr>
              <a:t>ผลกระทบเชิงปริมาณ</a:t>
            </a:r>
          </a:p>
          <a:p>
            <a:pPr>
              <a:buFont typeface="Arial" pitchFamily="34" charset="0"/>
              <a:buChar char="•"/>
            </a:pPr>
            <a:r>
              <a:rPr lang="th-TH" sz="1400" dirty="0" smtClean="0">
                <a:latin typeface="Browallia New" pitchFamily="34" charset="-34"/>
                <a:cs typeface="Browallia New" pitchFamily="34" charset="-34"/>
              </a:rPr>
              <a:t> ดัชนีชี้วัดด้านต่างๆ เช่น ความต้องการพลังงานต่อประชากร สัดส่วนการนำเข้าปริมาณการปล่อยก๊าซเรือนกระจก และอื่นๆ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34941" y="2362200"/>
            <a:ext cx="2675059" cy="3431709"/>
          </a:xfrm>
          <a:prstGeom prst="rect">
            <a:avLst/>
          </a:prstGeom>
          <a:noFill/>
          <a:ln w="19050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h-TH" sz="1400" b="1" dirty="0" smtClean="0">
                <a:latin typeface="Browallia New" pitchFamily="34" charset="-34"/>
                <a:cs typeface="Browallia New" pitchFamily="34" charset="-34"/>
              </a:rPr>
              <a:t>สถานการณ์ต่างประเทศ และราคาน้ำมันในตลาดโลก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h-TH" sz="1400" b="1" dirty="0" smtClean="0">
                <a:latin typeface="Browallia New" pitchFamily="34" charset="-34"/>
                <a:cs typeface="Browallia New" pitchFamily="34" charset="-34"/>
              </a:rPr>
              <a:t>การแทรกแซงการเมือง ธรรมาภิบาล และการขับเคลื่อนของภาครัฐ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h-TH" sz="1400" b="1" dirty="0" smtClean="0">
                <a:latin typeface="Browallia New" pitchFamily="34" charset="-34"/>
                <a:cs typeface="Browallia New" pitchFamily="34" charset="-34"/>
              </a:rPr>
              <a:t>โครงสร้างเศรษฐกิจ อุตสาหกรรม และโลจิสติกส์</a:t>
            </a:r>
            <a:endParaRPr lang="en-US" sz="1400" b="1" dirty="0" smtClean="0">
              <a:latin typeface="Browallia New" pitchFamily="34" charset="-34"/>
              <a:cs typeface="Browallia New" pitchFamily="34" charset="-34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h-TH" sz="1400" b="1" dirty="0" smtClean="0">
                <a:latin typeface="Browallia New" pitchFamily="34" charset="-34"/>
                <a:cs typeface="Browallia New" pitchFamily="34" charset="-34"/>
              </a:rPr>
              <a:t>การมีส่วนร่วม การปรับตัว และการตระหนักรู้ของสังคม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th-TH" sz="1400" b="1" dirty="0" smtClean="0">
                <a:latin typeface="Browallia New" pitchFamily="34" charset="-34"/>
                <a:cs typeface="Browallia New" pitchFamily="34" charset="-34"/>
              </a:rPr>
              <a:t>ข้อตกลงด้านการเปลี่ยนแปลงสภาพภูมิอากาศ</a:t>
            </a:r>
            <a:r>
              <a:rPr lang="en-US" sz="1400" b="1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1400" b="1" dirty="0" smtClean="0">
                <a:latin typeface="Browallia New" pitchFamily="34" charset="-34"/>
                <a:cs typeface="Browallia New" pitchFamily="34" charset="-34"/>
              </a:rPr>
              <a:t>การพัฒนาเทคโนโลยี และแหล่งพลังงาน</a:t>
            </a:r>
            <a:endParaRPr lang="en-US" sz="1400" b="1" dirty="0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92168" y="2072116"/>
            <a:ext cx="4191000" cy="2667000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latin typeface="Browallia New" pitchFamily="34" charset="-34"/>
              <a:cs typeface="Browallia New" pitchFamily="34" charset="-34"/>
            </a:endParaRPr>
          </a:p>
        </p:txBody>
      </p:sp>
      <p:cxnSp>
        <p:nvCxnSpPr>
          <p:cNvPr id="21" name="Straight Arrow Connector 20"/>
          <p:cNvCxnSpPr>
            <a:stCxn id="8" idx="2"/>
            <a:endCxn id="18" idx="0"/>
          </p:cNvCxnSpPr>
          <p:nvPr/>
        </p:nvCxnSpPr>
        <p:spPr>
          <a:xfrm flipH="1">
            <a:off x="2472471" y="1971020"/>
            <a:ext cx="4029" cy="39118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>
            <a:off x="3934968" y="3215116"/>
            <a:ext cx="3048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latin typeface="Browallia New" pitchFamily="34" charset="-34"/>
              <a:cs typeface="Browallia New" pitchFamily="34" charset="-34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486400" y="2886456"/>
            <a:ext cx="0" cy="496669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467600" y="2886456"/>
            <a:ext cx="0" cy="496669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own Arrow 29"/>
          <p:cNvSpPr/>
          <p:nvPr/>
        </p:nvSpPr>
        <p:spPr>
          <a:xfrm>
            <a:off x="4773168" y="4912328"/>
            <a:ext cx="1143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6982968" y="4912328"/>
            <a:ext cx="1143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25768" y="5410200"/>
            <a:ext cx="2161032" cy="1169551"/>
          </a:xfrm>
          <a:prstGeom prst="rect">
            <a:avLst/>
          </a:prstGeom>
          <a:noFill/>
          <a:ln w="22225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 smtClean="0">
                <a:latin typeface="Browallia New" pitchFamily="34" charset="-34"/>
                <a:cs typeface="Browallia New" pitchFamily="34" charset="-34"/>
              </a:rPr>
              <a:t>ผลกระทบเชิงคุณภาพ</a:t>
            </a:r>
          </a:p>
          <a:p>
            <a:pPr>
              <a:buFont typeface="Arial" pitchFamily="34" charset="0"/>
              <a:buChar char="•"/>
            </a:pPr>
            <a:r>
              <a:rPr lang="th-TH" sz="1400" dirty="0" smtClean="0">
                <a:latin typeface="Browallia New" pitchFamily="34" charset="-34"/>
                <a:cs typeface="Browallia New" pitchFamily="34" charset="-34"/>
              </a:rPr>
              <a:t> ทัศนคติและการยอมรับของสังคม</a:t>
            </a:r>
          </a:p>
          <a:p>
            <a:pPr>
              <a:buFont typeface="Arial" pitchFamily="34" charset="0"/>
              <a:buChar char="•"/>
            </a:pPr>
            <a:r>
              <a:rPr lang="th-TH" sz="1400" dirty="0" smtClean="0">
                <a:latin typeface="Browallia New" pitchFamily="34" charset="-34"/>
                <a:cs typeface="Browallia New" pitchFamily="34" charset="-34"/>
              </a:rPr>
              <a:t> ผลกระทบจากปัจจัยด้านการเมือง การมีส่วนร่วม และอื่นๆ</a:t>
            </a:r>
          </a:p>
          <a:p>
            <a:endParaRPr lang="th-TH" sz="1400" dirty="0" smtClean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88790" y="1535668"/>
            <a:ext cx="1069409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Browallia New" pitchFamily="34" charset="-34"/>
                <a:cs typeface="Browallia New" pitchFamily="34" charset="-34"/>
              </a:rPr>
              <a:t>Coma scenario  </a:t>
            </a:r>
            <a:endParaRPr lang="th-TH" sz="14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1526524"/>
            <a:ext cx="129540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Browallia New" pitchFamily="34" charset="-34"/>
                <a:cs typeface="Browallia New" pitchFamily="34" charset="-34"/>
              </a:rPr>
              <a:t>Reference scenario</a:t>
            </a:r>
            <a:endParaRPr lang="th-TH" sz="1400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881D2-9119-4BC9-94BB-1CFEE2CA9D56}" type="slidenum">
              <a:rPr lang="th-TH" sz="1400" smtClean="0">
                <a:latin typeface="Browallia New" pitchFamily="34" charset="-34"/>
                <a:cs typeface="Browallia New" pitchFamily="34" charset="-34"/>
              </a:rPr>
              <a:pPr/>
              <a:t>9</a:t>
            </a:fld>
            <a:endParaRPr lang="th-TH" sz="140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1264920" y="762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h-TH" sz="3600" b="1" dirty="0" smtClean="0">
                <a:solidFill>
                  <a:schemeClr val="tx2"/>
                </a:solidFill>
                <a:effectLst/>
                <a:latin typeface="Browallia New" pitchFamily="34" charset="-34"/>
                <a:cs typeface="Browallia New" pitchFamily="34" charset="-34"/>
              </a:rPr>
              <a:t>แนวคิดในการฉายภาพอนาคตพลังงานไทยเชิงปริมาณ</a:t>
            </a:r>
            <a:endParaRPr lang="en-US" sz="3600" b="1" dirty="0">
              <a:solidFill>
                <a:schemeClr val="tx2"/>
              </a:solidFill>
              <a:effectLst/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Browallia New"/>
        <a:ea typeface=""/>
        <a:cs typeface="Browallia New"/>
      </a:majorFont>
      <a:minorFont>
        <a:latin typeface="Browallia New"/>
        <a:ea typeface=""/>
        <a:cs typeface="Browallia New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29470</TotalTime>
  <Words>4261</Words>
  <Application>Microsoft Office PowerPoint</Application>
  <PresentationFormat>On-screen Show (4:3)</PresentationFormat>
  <Paragraphs>486</Paragraphs>
  <Slides>39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Theme1</vt:lpstr>
      <vt:lpstr>โครงการจัดทำแผนแม่บทด้านพลังงานของประเทศ 20 ปี ระยะที่ 2 การประชุมสัมมนาระดมความคิดเห็นครั้งที่ 3  ทบทวนวิสัยทัศน์และ กรอบยุทธศาสตร์รายสาขาพลังงาน</vt:lpstr>
      <vt:lpstr>ลำดับการนำเสนอ</vt:lpstr>
      <vt:lpstr>1. ทบทวนและสรุปผลการดำเนินงานที่ผ่านมา</vt:lpstr>
      <vt:lpstr> แนวคิดในการจัดทำแผนแม่บทพลังงานระยะที่ 2 </vt:lpstr>
      <vt:lpstr>PowerPoint Presentation</vt:lpstr>
      <vt:lpstr>บริบทแวดล้อมที่ส่งผลต่อการพัฒนาพลังงานสู่เป้าหมาย</vt:lpstr>
      <vt:lpstr>จัดลำดับความสำคัญและประเมินความเสี่ยง  (ความไม่แน่นอน)</vt:lpstr>
      <vt:lpstr>ผลกระทบและความไม่แน่นอนของปัจจัยเสี่ยงในเอเซีย</vt:lpstr>
      <vt:lpstr>แนวคิดในการฉายภาพอนาคตพลังงานไทยเชิงปริมาณ</vt:lpstr>
      <vt:lpstr>การจัดเรียงโครงสร้างพลังงานสำหรับแบบจำลอง</vt:lpstr>
      <vt:lpstr>ความสัมพันธ์ของปัจจัยขับเคลื่อน</vt:lpstr>
      <vt:lpstr>สรุปสถานการณ์และภาพอนาคตพลังงานในอีก 20 ปีข้างหน้า</vt:lpstr>
      <vt:lpstr>สรุปสถานการณ์และภาพอนาคตพลังงานในอีก 20 ปีข้างหน้า</vt:lpstr>
      <vt:lpstr>2. ร่างวิสัยทัศน์ กรอบยุทธศาสตร์</vt:lpstr>
      <vt:lpstr>PowerPoint Presentation</vt:lpstr>
      <vt:lpstr>PowerPoint Presentation</vt:lpstr>
      <vt:lpstr>ร่างวิสัยทัศน์ ทุกภาคส่วนร่วมขับเคลื่อนพลังงานคู่เศรษฐกิจคาร์บอนต่ำ สร้างรายได้ให้ประเทศและกระจายสู่สังคมอย่างทั่วถึง มีภูมิคุ้มกันต่อวิกฤติพลังงานโลก </vt:lpstr>
      <vt:lpstr> 3. กรอบยุทธศาสตร์รายสาขาพลังงาน -  ชนิดเชื้อเพลิง -  ข้อกำหนดสำหรับแผนพลังงานแต่ละด้าน -  เจ้าภาพหลักและผู้มีส่วนได้ส่วนเสีย </vt:lpstr>
      <vt:lpstr>ข้อกำหนดและกรอบการพัฒนาพลังงานรายสาขา ชนิดเชื้อเพลิง และผู้มีส่วนได้เสีย</vt:lpstr>
      <vt:lpstr>1. การใช้และประสิทธิภาพพลังงาน</vt:lpstr>
      <vt:lpstr>1. สาขาเศรษฐกิจในภาคการบริโภคพลังงานและประสิทธิภาพ</vt:lpstr>
      <vt:lpstr>1. สาขาเศรษฐกิจในภาคการบริโภคพลังงานและประสิทธิภาพ</vt:lpstr>
      <vt:lpstr>PowerPoint Presentation</vt:lpstr>
      <vt:lpstr>1.สาขาเศรษฐกิจในภาคการบริโภคพลังงาน</vt:lpstr>
      <vt:lpstr>2. การจัดหาและเข้าถึงปิโตรเลียม</vt:lpstr>
      <vt:lpstr>2. การจัดหาและเข้าถึงปิโตรเลียม</vt:lpstr>
      <vt:lpstr>PowerPoint Presentation</vt:lpstr>
      <vt:lpstr>2.การจัดหาและการเข้าถึงผลิตภัณฑ์ปิโตรเลียม</vt:lpstr>
      <vt:lpstr>3. การจัดหาและเข้าถึงพลังงานไฟฟ้า</vt:lpstr>
      <vt:lpstr>3. การจัดหาและเข้าถึงพลังงานไฟฟ้า</vt:lpstr>
      <vt:lpstr>PowerPoint Presentation</vt:lpstr>
      <vt:lpstr>3.การจัดหาและการเข้าถึงไฟฟ้า</vt:lpstr>
      <vt:lpstr>4. พลังงานหมุนเวียน</vt:lpstr>
      <vt:lpstr>PowerPoint Presentation</vt:lpstr>
      <vt:lpstr>4.พลังงานหมุนเวียน</vt:lpstr>
      <vt:lpstr>PowerPoint Presentation</vt:lpstr>
      <vt:lpstr>PowerPoint Presentation</vt:lpstr>
      <vt:lpstr>การระดมความคิดเห็นครั้งที่ 4</vt:lpstr>
      <vt:lpstr>www.eppo.go.th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Scenario Planning for   Balance of 3E &amp; 1S for Low Carbon Societies (LCS)</dc:title>
  <dc:creator>Corporate Edition</dc:creator>
  <cp:lastModifiedBy>Pok Supawat</cp:lastModifiedBy>
  <cp:revision>189</cp:revision>
  <cp:lastPrinted>2013-05-20T04:29:34Z</cp:lastPrinted>
  <dcterms:created xsi:type="dcterms:W3CDTF">2011-09-21T09:56:06Z</dcterms:created>
  <dcterms:modified xsi:type="dcterms:W3CDTF">2013-05-20T04:31:04Z</dcterms:modified>
</cp:coreProperties>
</file>